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96" r:id="rId3"/>
    <p:sldId id="273" r:id="rId4"/>
    <p:sldId id="284" r:id="rId5"/>
    <p:sldId id="276" r:id="rId6"/>
    <p:sldId id="290" r:id="rId7"/>
    <p:sldId id="277" r:id="rId8"/>
    <p:sldId id="294" r:id="rId9"/>
    <p:sldId id="295" r:id="rId10"/>
    <p:sldId id="279" r:id="rId11"/>
    <p:sldId id="291" r:id="rId12"/>
    <p:sldId id="283" r:id="rId13"/>
    <p:sldId id="285" r:id="rId14"/>
    <p:sldId id="289" r:id="rId15"/>
  </p:sldIdLst>
  <p:sldSz cx="10058400" cy="7772400"/>
  <p:notesSz cx="9240838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62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5CD2A-2107-48BD-B043-9DE18BFFDC6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F3EAA96-345A-45FB-92B6-7A0A2EC66F37}">
      <dgm:prSet phldrT="[Text]"/>
      <dgm:spPr>
        <a:solidFill>
          <a:srgbClr val="B41E83"/>
        </a:solidFill>
        <a:ln>
          <a:solidFill>
            <a:srgbClr val="B21E28"/>
          </a:solidFill>
        </a:ln>
      </dgm:spPr>
      <dgm:t>
        <a:bodyPr/>
        <a:lstStyle/>
        <a:p>
          <a:r>
            <a:rPr lang="en-US">
              <a:latin typeface="Abadi Extra Light" panose="020B0204020104020204" pitchFamily="34" charset="0"/>
            </a:rPr>
            <a:t>Goals of the interview</a:t>
          </a:r>
        </a:p>
      </dgm:t>
    </dgm:pt>
    <dgm:pt modelId="{99C1F1D8-99D0-4F3C-B9E8-006D04ED5FBD}" type="parTrans" cxnId="{AF445B4F-FF37-4AAE-B30F-692C55E6596F}">
      <dgm:prSet/>
      <dgm:spPr/>
      <dgm:t>
        <a:bodyPr/>
        <a:lstStyle/>
        <a:p>
          <a:endParaRPr lang="en-US"/>
        </a:p>
      </dgm:t>
    </dgm:pt>
    <dgm:pt modelId="{3709E490-2E64-4411-B197-FD9FE1ABCEDE}" type="sibTrans" cxnId="{AF445B4F-FF37-4AAE-B30F-692C55E6596F}">
      <dgm:prSet/>
      <dgm:spPr/>
      <dgm:t>
        <a:bodyPr/>
        <a:lstStyle/>
        <a:p>
          <a:endParaRPr lang="en-US"/>
        </a:p>
      </dgm:t>
    </dgm:pt>
    <dgm:pt modelId="{D5E82D45-EA37-4CF9-BEFB-FAB191F757EE}">
      <dgm:prSet phldrT="[Text]"/>
      <dgm:spPr>
        <a:solidFill>
          <a:srgbClr val="B41E83"/>
        </a:solidFill>
        <a:ln>
          <a:solidFill>
            <a:srgbClr val="B21E28"/>
          </a:solidFill>
        </a:ln>
      </dgm:spPr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Ask Questions</a:t>
          </a:r>
        </a:p>
      </dgm:t>
    </dgm:pt>
    <dgm:pt modelId="{B2D6DD03-B137-4CBC-AC8D-14F90C7F19BE}" type="parTrans" cxnId="{0207A1B9-B7B7-43BE-9C9D-245A42A80FAF}">
      <dgm:prSet/>
      <dgm:spPr/>
      <dgm:t>
        <a:bodyPr/>
        <a:lstStyle/>
        <a:p>
          <a:endParaRPr lang="en-US"/>
        </a:p>
      </dgm:t>
    </dgm:pt>
    <dgm:pt modelId="{6527AF54-ADB1-4152-BB5F-62E0EE899318}" type="sibTrans" cxnId="{0207A1B9-B7B7-43BE-9C9D-245A42A80FAF}">
      <dgm:prSet/>
      <dgm:spPr/>
      <dgm:t>
        <a:bodyPr/>
        <a:lstStyle/>
        <a:p>
          <a:endParaRPr lang="en-US"/>
        </a:p>
      </dgm:t>
    </dgm:pt>
    <dgm:pt modelId="{65BF9FE8-9129-4F76-B0E4-E1B47527C599}">
      <dgm:prSet phldrT="[Text]"/>
      <dgm:spPr>
        <a:solidFill>
          <a:srgbClr val="B41E83"/>
        </a:solidFill>
        <a:ln>
          <a:solidFill>
            <a:srgbClr val="B21E28"/>
          </a:solidFill>
        </a:ln>
      </dgm:spPr>
      <dgm:t>
        <a:bodyPr/>
        <a:lstStyle/>
        <a:p>
          <a:r>
            <a:rPr lang="en-US">
              <a:latin typeface="Abadi Extra Light" panose="020B0204020104020204" pitchFamily="34" charset="0"/>
            </a:rPr>
            <a:t>Market Yourself</a:t>
          </a:r>
        </a:p>
      </dgm:t>
    </dgm:pt>
    <dgm:pt modelId="{436F62AD-607E-47A3-9936-51E567FA29BD}" type="parTrans" cxnId="{A4BEB001-A8DD-4D7B-B412-D785A0A7369C}">
      <dgm:prSet/>
      <dgm:spPr/>
      <dgm:t>
        <a:bodyPr/>
        <a:lstStyle/>
        <a:p>
          <a:endParaRPr lang="en-US"/>
        </a:p>
      </dgm:t>
    </dgm:pt>
    <dgm:pt modelId="{857737D0-1FE7-4F3F-BED7-17C42C8B1EB4}" type="sibTrans" cxnId="{A4BEB001-A8DD-4D7B-B412-D785A0A7369C}">
      <dgm:prSet/>
      <dgm:spPr/>
      <dgm:t>
        <a:bodyPr/>
        <a:lstStyle/>
        <a:p>
          <a:endParaRPr lang="en-US"/>
        </a:p>
      </dgm:t>
    </dgm:pt>
    <dgm:pt modelId="{16B9CB76-F060-47AA-B178-C98259A8667C}">
      <dgm:prSet phldrT="[Text]"/>
      <dgm:spPr>
        <a:solidFill>
          <a:srgbClr val="B41E83"/>
        </a:solidFill>
        <a:ln>
          <a:solidFill>
            <a:srgbClr val="B21E28"/>
          </a:solidFill>
        </a:ln>
      </dgm:spPr>
      <dgm:t>
        <a:bodyPr/>
        <a:lstStyle/>
        <a:p>
          <a:r>
            <a:rPr lang="en-US">
              <a:latin typeface="Abadi Extra Light" panose="020B0204020104020204" pitchFamily="34" charset="0"/>
            </a:rPr>
            <a:t>Provide Examples</a:t>
          </a:r>
        </a:p>
      </dgm:t>
    </dgm:pt>
    <dgm:pt modelId="{F28DFE2F-075B-47DD-8697-85873E0136CC}" type="parTrans" cxnId="{E8366DBC-0B6D-4D87-9253-3C1D6298B393}">
      <dgm:prSet/>
      <dgm:spPr/>
      <dgm:t>
        <a:bodyPr/>
        <a:lstStyle/>
        <a:p>
          <a:endParaRPr lang="en-US"/>
        </a:p>
      </dgm:t>
    </dgm:pt>
    <dgm:pt modelId="{241BA574-B6B4-4B9E-ADC1-80467D7E9BA3}" type="sibTrans" cxnId="{E8366DBC-0B6D-4D87-9253-3C1D6298B393}">
      <dgm:prSet/>
      <dgm:spPr/>
      <dgm:t>
        <a:bodyPr/>
        <a:lstStyle/>
        <a:p>
          <a:endParaRPr lang="en-US"/>
        </a:p>
      </dgm:t>
    </dgm:pt>
    <dgm:pt modelId="{41928BF9-BB27-4367-8683-5F0CCAE7187F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Be enthusiastic and passionate about presenting yourself </a:t>
          </a:r>
        </a:p>
      </dgm:t>
    </dgm:pt>
    <dgm:pt modelId="{9C5C857A-9D70-4E63-95CD-B2CFEB0D4C14}" type="parTrans" cxnId="{2CA15704-C3C0-4D59-B164-B39FA95C1AC7}">
      <dgm:prSet/>
      <dgm:spPr/>
      <dgm:t>
        <a:bodyPr/>
        <a:lstStyle/>
        <a:p>
          <a:endParaRPr lang="en-US"/>
        </a:p>
      </dgm:t>
    </dgm:pt>
    <dgm:pt modelId="{63B3D9F7-B44E-4FBC-B53F-F94D2309AB33}" type="sibTrans" cxnId="{2CA15704-C3C0-4D59-B164-B39FA95C1AC7}">
      <dgm:prSet/>
      <dgm:spPr/>
      <dgm:t>
        <a:bodyPr/>
        <a:lstStyle/>
        <a:p>
          <a:endParaRPr lang="en-US"/>
        </a:p>
      </dgm:t>
    </dgm:pt>
    <dgm:pt modelId="{07DD326A-4485-45C7-B93F-6450D1D773F7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Present your qualifications and always use examples to support what you say </a:t>
          </a:r>
        </a:p>
      </dgm:t>
    </dgm:pt>
    <dgm:pt modelId="{33DABBCA-09F8-4868-8A24-F0A7EFEF2BE0}" type="parTrans" cxnId="{E17F76A5-6A36-4C7F-9773-253347FB34B1}">
      <dgm:prSet/>
      <dgm:spPr/>
      <dgm:t>
        <a:bodyPr/>
        <a:lstStyle/>
        <a:p>
          <a:endParaRPr lang="en-US"/>
        </a:p>
      </dgm:t>
    </dgm:pt>
    <dgm:pt modelId="{2435FA4D-8C7A-4805-8103-F9204859C47C}" type="sibTrans" cxnId="{E17F76A5-6A36-4C7F-9773-253347FB34B1}">
      <dgm:prSet/>
      <dgm:spPr/>
      <dgm:t>
        <a:bodyPr/>
        <a:lstStyle/>
        <a:p>
          <a:endParaRPr lang="en-US"/>
        </a:p>
      </dgm:t>
    </dgm:pt>
    <dgm:pt modelId="{03925ADD-9B7B-495A-BED9-12C5B075F262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Learn as much about the company and the position as you can during the process</a:t>
          </a:r>
        </a:p>
      </dgm:t>
    </dgm:pt>
    <dgm:pt modelId="{5BE72DA4-D6E5-4A6E-AEAF-3ABB6A72F83C}" type="parTrans" cxnId="{B2952B63-C3FC-4AA4-8867-DA6004035DCA}">
      <dgm:prSet/>
      <dgm:spPr/>
      <dgm:t>
        <a:bodyPr/>
        <a:lstStyle/>
        <a:p>
          <a:endParaRPr lang="en-US"/>
        </a:p>
      </dgm:t>
    </dgm:pt>
    <dgm:pt modelId="{80751877-FFF8-4D9C-B5B3-609090DF06DA}" type="sibTrans" cxnId="{B2952B63-C3FC-4AA4-8867-DA6004035DCA}">
      <dgm:prSet/>
      <dgm:spPr/>
      <dgm:t>
        <a:bodyPr/>
        <a:lstStyle/>
        <a:p>
          <a:endParaRPr lang="en-US"/>
        </a:p>
      </dgm:t>
    </dgm:pt>
    <dgm:pt modelId="{A37A044F-8B75-4C32-94AF-8DD688654B24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Prepare specific examples of your experiences, accomplishments and personal skills</a:t>
          </a:r>
        </a:p>
      </dgm:t>
    </dgm:pt>
    <dgm:pt modelId="{C36029BE-30FA-43F3-A72D-CFF566EE4A08}" type="parTrans" cxnId="{E8C34B99-4170-413A-99D6-871F7B34EBFF}">
      <dgm:prSet/>
      <dgm:spPr/>
      <dgm:t>
        <a:bodyPr/>
        <a:lstStyle/>
        <a:p>
          <a:endParaRPr lang="en-US"/>
        </a:p>
      </dgm:t>
    </dgm:pt>
    <dgm:pt modelId="{DB7A6A96-F650-48EB-AF22-876C7801F9B9}" type="sibTrans" cxnId="{E8C34B99-4170-413A-99D6-871F7B34EBFF}">
      <dgm:prSet/>
      <dgm:spPr/>
      <dgm:t>
        <a:bodyPr/>
        <a:lstStyle/>
        <a:p>
          <a:endParaRPr lang="en-US"/>
        </a:p>
      </dgm:t>
    </dgm:pt>
    <dgm:pt modelId="{701D3357-AF87-4C64-BCD5-8B0511F7867A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 dirty="0">
              <a:latin typeface="Abadi Extra Light" panose="020B0204020104020204" pitchFamily="34" charset="0"/>
            </a:rPr>
            <a:t>Prepare questions that: </a:t>
          </a:r>
        </a:p>
      </dgm:t>
    </dgm:pt>
    <dgm:pt modelId="{2F25E592-440C-4250-89D5-9DC0AEBBE156}" type="parTrans" cxnId="{952FDF4F-AB08-4964-9412-15486AA21539}">
      <dgm:prSet/>
      <dgm:spPr/>
      <dgm:t>
        <a:bodyPr/>
        <a:lstStyle/>
        <a:p>
          <a:endParaRPr lang="en-US"/>
        </a:p>
      </dgm:t>
    </dgm:pt>
    <dgm:pt modelId="{4B1D7516-FC0F-45DE-B9D1-2400CD0184D2}" type="sibTrans" cxnId="{952FDF4F-AB08-4964-9412-15486AA21539}">
      <dgm:prSet/>
      <dgm:spPr/>
      <dgm:t>
        <a:bodyPr/>
        <a:lstStyle/>
        <a:p>
          <a:endParaRPr lang="en-US"/>
        </a:p>
      </dgm:t>
    </dgm:pt>
    <dgm:pt modelId="{C582A271-D640-4CF7-A05F-AB5CE2AA1400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 dirty="0">
              <a:latin typeface="Abadi Extra Light" panose="020B0204020104020204" pitchFamily="34" charset="0"/>
            </a:rPr>
            <a:t>Help you understand the company’s history, mission, values</a:t>
          </a:r>
        </a:p>
      </dgm:t>
    </dgm:pt>
    <dgm:pt modelId="{A9E2CC92-FEFC-4A4A-8569-F25FA0CEF64F}" type="parTrans" cxnId="{9C0E840F-3BE5-45ED-BB9F-13E6C9F834F3}">
      <dgm:prSet/>
      <dgm:spPr/>
      <dgm:t>
        <a:bodyPr/>
        <a:lstStyle/>
        <a:p>
          <a:endParaRPr lang="en-US"/>
        </a:p>
      </dgm:t>
    </dgm:pt>
    <dgm:pt modelId="{C4898BE6-D270-442E-B33F-30D2D27F0787}" type="sibTrans" cxnId="{9C0E840F-3BE5-45ED-BB9F-13E6C9F834F3}">
      <dgm:prSet/>
      <dgm:spPr/>
      <dgm:t>
        <a:bodyPr/>
        <a:lstStyle/>
        <a:p>
          <a:endParaRPr lang="en-US"/>
        </a:p>
      </dgm:t>
    </dgm:pt>
    <dgm:pt modelId="{C7279DE7-AABF-401C-AD32-EEF2461B3600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 dirty="0">
              <a:latin typeface="Abadi Extra Light" panose="020B0204020104020204" pitchFamily="34" charset="0"/>
            </a:rPr>
            <a:t>Help you understand the job’s responsibilities</a:t>
          </a:r>
        </a:p>
      </dgm:t>
    </dgm:pt>
    <dgm:pt modelId="{1AD57FF2-DACC-47C2-A9A6-AB2FE7A87444}" type="parTrans" cxnId="{E641793A-DCD8-4D5E-B2A9-CFFF307FDB1B}">
      <dgm:prSet/>
      <dgm:spPr/>
      <dgm:t>
        <a:bodyPr/>
        <a:lstStyle/>
        <a:p>
          <a:endParaRPr lang="en-US"/>
        </a:p>
      </dgm:t>
    </dgm:pt>
    <dgm:pt modelId="{766C0823-FB24-46DC-AE49-2E29DE63132A}" type="sibTrans" cxnId="{E641793A-DCD8-4D5E-B2A9-CFFF307FDB1B}">
      <dgm:prSet/>
      <dgm:spPr/>
      <dgm:t>
        <a:bodyPr/>
        <a:lstStyle/>
        <a:p>
          <a:endParaRPr lang="en-US"/>
        </a:p>
      </dgm:t>
    </dgm:pt>
    <dgm:pt modelId="{B201D4FC-18D0-4F9F-B31A-0E26B0DA26ED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 dirty="0">
              <a:latin typeface="Abadi Extra Light" panose="020B0204020104020204" pitchFamily="34" charset="0"/>
            </a:rPr>
            <a:t>Give you insight into future growth  </a:t>
          </a:r>
        </a:p>
      </dgm:t>
    </dgm:pt>
    <dgm:pt modelId="{B2C537C5-1B9E-4CC9-8279-EA58CEBFBCA8}" type="parTrans" cxnId="{7E3D6ADD-858B-479E-B0E9-E7603DA28458}">
      <dgm:prSet/>
      <dgm:spPr/>
      <dgm:t>
        <a:bodyPr/>
        <a:lstStyle/>
        <a:p>
          <a:endParaRPr lang="en-US"/>
        </a:p>
      </dgm:t>
    </dgm:pt>
    <dgm:pt modelId="{F78A2037-193F-4741-B09B-C64DA1F1BAEE}" type="sibTrans" cxnId="{7E3D6ADD-858B-479E-B0E9-E7603DA28458}">
      <dgm:prSet/>
      <dgm:spPr/>
      <dgm:t>
        <a:bodyPr/>
        <a:lstStyle/>
        <a:p>
          <a:endParaRPr lang="en-US"/>
        </a:p>
      </dgm:t>
    </dgm:pt>
    <dgm:pt modelId="{6DA7FA35-2040-4EA7-A98E-2C069814AD1A}">
      <dgm:prSet phldrT="[Text]"/>
      <dgm:spPr>
        <a:solidFill>
          <a:srgbClr val="B41E83"/>
        </a:solidFill>
        <a:ln>
          <a:solidFill>
            <a:srgbClr val="B21E28"/>
          </a:solidFill>
        </a:ln>
      </dgm:spPr>
      <dgm:t>
        <a:bodyPr/>
        <a:lstStyle/>
        <a:p>
          <a:r>
            <a:rPr lang="en-US">
              <a:latin typeface="Abadi Extra Light" panose="020B0204020104020204" pitchFamily="34" charset="0"/>
            </a:rPr>
            <a:t>After the interview</a:t>
          </a:r>
        </a:p>
      </dgm:t>
    </dgm:pt>
    <dgm:pt modelId="{8260007A-6E65-421B-BA11-337AFB70E4B2}" type="parTrans" cxnId="{EB3182BF-FD14-4EAE-8439-81C12C930FBC}">
      <dgm:prSet/>
      <dgm:spPr/>
      <dgm:t>
        <a:bodyPr/>
        <a:lstStyle/>
        <a:p>
          <a:endParaRPr lang="en-US"/>
        </a:p>
      </dgm:t>
    </dgm:pt>
    <dgm:pt modelId="{C1945F2C-F96F-4BC7-8381-771B0824D561}" type="sibTrans" cxnId="{EB3182BF-FD14-4EAE-8439-81C12C930FBC}">
      <dgm:prSet/>
      <dgm:spPr/>
      <dgm:t>
        <a:bodyPr/>
        <a:lstStyle/>
        <a:p>
          <a:endParaRPr lang="en-US"/>
        </a:p>
      </dgm:t>
    </dgm:pt>
    <dgm:pt modelId="{50F135BD-77A0-4CC6-85A1-E2846405778C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Send “thank you” follow-up emails within 24 hours </a:t>
          </a:r>
        </a:p>
      </dgm:t>
    </dgm:pt>
    <dgm:pt modelId="{8221203F-FEED-40A0-B37F-F48BAD6F1207}" type="parTrans" cxnId="{5D941E0B-A5DB-47B1-8F41-DA7DDD42B8DB}">
      <dgm:prSet/>
      <dgm:spPr/>
      <dgm:t>
        <a:bodyPr/>
        <a:lstStyle/>
        <a:p>
          <a:endParaRPr lang="en-US"/>
        </a:p>
      </dgm:t>
    </dgm:pt>
    <dgm:pt modelId="{5E34D8E7-3822-4731-9432-FBCF3B45DF2A}" type="sibTrans" cxnId="{5D941E0B-A5DB-47B1-8F41-DA7DDD42B8DB}">
      <dgm:prSet/>
      <dgm:spPr/>
      <dgm:t>
        <a:bodyPr/>
        <a:lstStyle/>
        <a:p>
          <a:endParaRPr lang="en-US"/>
        </a:p>
      </dgm:t>
    </dgm:pt>
    <dgm:pt modelId="{7F128FC6-76C2-47A0-B455-333A2DA6019F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 dirty="0">
              <a:latin typeface="Abadi Extra Light" panose="020B0204020104020204" pitchFamily="34" charset="0"/>
            </a:rPr>
            <a:t>If you are excited and interested in the position, let them know!</a:t>
          </a:r>
        </a:p>
      </dgm:t>
    </dgm:pt>
    <dgm:pt modelId="{3014A754-5DA7-42A0-A9D1-A28F0F7630CF}" type="parTrans" cxnId="{C3DF18EA-BF2C-416F-AD3B-4C202B42EF60}">
      <dgm:prSet/>
      <dgm:spPr/>
      <dgm:t>
        <a:bodyPr/>
        <a:lstStyle/>
        <a:p>
          <a:endParaRPr lang="en-US"/>
        </a:p>
      </dgm:t>
    </dgm:pt>
    <dgm:pt modelId="{3D54AEAD-7609-4B56-A85A-D1311606F6F7}" type="sibTrans" cxnId="{C3DF18EA-BF2C-416F-AD3B-4C202B42EF60}">
      <dgm:prSet/>
      <dgm:spPr/>
      <dgm:t>
        <a:bodyPr/>
        <a:lstStyle/>
        <a:p>
          <a:endParaRPr lang="en-US"/>
        </a:p>
      </dgm:t>
    </dgm:pt>
    <dgm:pt modelId="{CFB9C2FA-592A-4453-B4BB-AB30BB3BC86B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Ask them what next steps are! </a:t>
          </a:r>
        </a:p>
      </dgm:t>
    </dgm:pt>
    <dgm:pt modelId="{65524F0F-BD07-451E-8943-924537CC1EB4}" type="parTrans" cxnId="{08FD6E65-0649-45D7-A870-2C7B4155E0EE}">
      <dgm:prSet/>
      <dgm:spPr/>
      <dgm:t>
        <a:bodyPr/>
        <a:lstStyle/>
        <a:p>
          <a:endParaRPr lang="en-US"/>
        </a:p>
      </dgm:t>
    </dgm:pt>
    <dgm:pt modelId="{A501F3F1-24FB-46F6-8119-CD8D2015AD8E}" type="sibTrans" cxnId="{08FD6E65-0649-45D7-A870-2C7B4155E0EE}">
      <dgm:prSet/>
      <dgm:spPr/>
      <dgm:t>
        <a:bodyPr/>
        <a:lstStyle/>
        <a:p>
          <a:endParaRPr lang="en-US"/>
        </a:p>
      </dgm:t>
    </dgm:pt>
    <dgm:pt modelId="{6999CBCF-F9A5-477B-8449-4A6F7464B70A}">
      <dgm:prSet phldrT="[Text]"/>
      <dgm:spPr>
        <a:solidFill>
          <a:srgbClr val="B41E83"/>
        </a:solidFill>
        <a:ln>
          <a:solidFill>
            <a:srgbClr val="B21E28"/>
          </a:solidFill>
        </a:ln>
      </dgm:spPr>
      <dgm:t>
        <a:bodyPr/>
        <a:lstStyle/>
        <a:p>
          <a:r>
            <a:rPr lang="en-US">
              <a:latin typeface="Abadi Extra Light" panose="020B0204020104020204" pitchFamily="34" charset="0"/>
            </a:rPr>
            <a:t>Preparing for the Interview</a:t>
          </a:r>
        </a:p>
      </dgm:t>
    </dgm:pt>
    <dgm:pt modelId="{DE55EC6F-14C4-4119-8F1E-A6FA8F67AF10}" type="parTrans" cxnId="{594C7FAF-2E0B-464A-9E3A-0607DE627F87}">
      <dgm:prSet/>
      <dgm:spPr/>
      <dgm:t>
        <a:bodyPr/>
        <a:lstStyle/>
        <a:p>
          <a:endParaRPr lang="en-US"/>
        </a:p>
      </dgm:t>
    </dgm:pt>
    <dgm:pt modelId="{D4ED756E-8695-4FA8-AE8C-ECF2BE2BC8BE}" type="sibTrans" cxnId="{594C7FAF-2E0B-464A-9E3A-0607DE627F87}">
      <dgm:prSet/>
      <dgm:spPr/>
      <dgm:t>
        <a:bodyPr/>
        <a:lstStyle/>
        <a:p>
          <a:endParaRPr lang="en-US"/>
        </a:p>
      </dgm:t>
    </dgm:pt>
    <dgm:pt modelId="{3996E7AE-FD04-4CE2-944F-9BF4A5938EAC}">
      <dgm:prSet phldrT="[Text]" custT="1"/>
      <dgm:spPr>
        <a:noFill/>
        <a:ln>
          <a:solidFill>
            <a:srgbClr val="B21E28"/>
          </a:solidFill>
        </a:ln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Research the company and learn more about: </a:t>
          </a:r>
        </a:p>
      </dgm:t>
    </dgm:pt>
    <dgm:pt modelId="{3F3B9707-CAC2-466A-A8FA-DF917BE9DBE0}" type="parTrans" cxnId="{F112ECD8-6D27-4C1F-9F3C-B92654E5C338}">
      <dgm:prSet/>
      <dgm:spPr/>
      <dgm:t>
        <a:bodyPr/>
        <a:lstStyle/>
        <a:p>
          <a:endParaRPr lang="en-US"/>
        </a:p>
      </dgm:t>
    </dgm:pt>
    <dgm:pt modelId="{916E1A91-0106-4CD0-9BE9-E3BC0E68C7CD}" type="sibTrans" cxnId="{F112ECD8-6D27-4C1F-9F3C-B92654E5C338}">
      <dgm:prSet/>
      <dgm:spPr/>
      <dgm:t>
        <a:bodyPr/>
        <a:lstStyle/>
        <a:p>
          <a:endParaRPr lang="en-US"/>
        </a:p>
      </dgm:t>
    </dgm:pt>
    <dgm:pt modelId="{329AF315-3021-4299-8628-29A30A0E4A25}">
      <dgm:prSet phldrT="[Text]" custT="1"/>
      <dgm:spPr>
        <a:noFill/>
        <a:ln>
          <a:solidFill>
            <a:srgbClr val="B21E28"/>
          </a:solidFill>
        </a:ln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The company's business</a:t>
          </a:r>
        </a:p>
      </dgm:t>
    </dgm:pt>
    <dgm:pt modelId="{C051B947-5FCC-4083-ADC7-F047F75BEB64}" type="parTrans" cxnId="{474656AD-64C8-4855-A2CD-B7BF69E9826D}">
      <dgm:prSet/>
      <dgm:spPr/>
      <dgm:t>
        <a:bodyPr/>
        <a:lstStyle/>
        <a:p>
          <a:endParaRPr lang="en-US"/>
        </a:p>
      </dgm:t>
    </dgm:pt>
    <dgm:pt modelId="{9AAD2FCA-3C53-4927-9F76-AB565D0542AD}" type="sibTrans" cxnId="{474656AD-64C8-4855-A2CD-B7BF69E9826D}">
      <dgm:prSet/>
      <dgm:spPr/>
      <dgm:t>
        <a:bodyPr/>
        <a:lstStyle/>
        <a:p>
          <a:endParaRPr lang="en-US"/>
        </a:p>
      </dgm:t>
    </dgm:pt>
    <dgm:pt modelId="{67455266-CF78-476D-8FBB-3C25D7335C11}">
      <dgm:prSet custT="1"/>
      <dgm:spPr>
        <a:noFill/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Mission/vision/history</a:t>
          </a:r>
        </a:p>
      </dgm:t>
    </dgm:pt>
    <dgm:pt modelId="{333AA68B-D35D-48C1-96D0-1772ABDDBB3E}" type="parTrans" cxnId="{4615BD3E-6CB5-40F2-B932-6F96F48DD171}">
      <dgm:prSet/>
      <dgm:spPr/>
      <dgm:t>
        <a:bodyPr/>
        <a:lstStyle/>
        <a:p>
          <a:endParaRPr lang="en-US"/>
        </a:p>
      </dgm:t>
    </dgm:pt>
    <dgm:pt modelId="{445A739E-A1DE-4BE4-A391-D9471CCDF76F}" type="sibTrans" cxnId="{4615BD3E-6CB5-40F2-B932-6F96F48DD171}">
      <dgm:prSet/>
      <dgm:spPr/>
      <dgm:t>
        <a:bodyPr/>
        <a:lstStyle/>
        <a:p>
          <a:endParaRPr lang="en-US"/>
        </a:p>
      </dgm:t>
    </dgm:pt>
    <dgm:pt modelId="{2604A870-3A13-4A6D-9109-5B10A3A41E0F}">
      <dgm:prSet custT="1"/>
      <dgm:spPr>
        <a:noFill/>
      </dgm:spPr>
      <dgm:t>
        <a:bodyPr/>
        <a:lstStyle/>
        <a:p>
          <a:r>
            <a:rPr lang="en-US" sz="1400" dirty="0">
              <a:latin typeface="Abadi Extra Light" panose="020B0204020104020204" pitchFamily="34" charset="0"/>
            </a:rPr>
            <a:t>Available bios about the people you will be meeting with (or use linkedin.com!)</a:t>
          </a:r>
        </a:p>
      </dgm:t>
    </dgm:pt>
    <dgm:pt modelId="{8B8E1CB2-D8F6-46F4-86E7-11D26C0A9309}" type="parTrans" cxnId="{75BC1CDE-5CDF-4EA7-899A-F19CC5B30822}">
      <dgm:prSet/>
      <dgm:spPr/>
      <dgm:t>
        <a:bodyPr/>
        <a:lstStyle/>
        <a:p>
          <a:endParaRPr lang="en-US"/>
        </a:p>
      </dgm:t>
    </dgm:pt>
    <dgm:pt modelId="{B559E813-32E2-43BE-899C-F6C39762BF64}" type="sibTrans" cxnId="{75BC1CDE-5CDF-4EA7-899A-F19CC5B30822}">
      <dgm:prSet/>
      <dgm:spPr/>
      <dgm:t>
        <a:bodyPr/>
        <a:lstStyle/>
        <a:p>
          <a:endParaRPr lang="en-US"/>
        </a:p>
      </dgm:t>
    </dgm:pt>
    <dgm:pt modelId="{A536A976-2AFE-4737-8FED-10FB3BC3B00E}">
      <dgm:prSet phldrT="[Text]" custT="1"/>
      <dgm:spPr>
        <a:noFill/>
        <a:ln>
          <a:solidFill>
            <a:srgbClr val="B41E83">
              <a:alpha val="90000"/>
            </a:srgbClr>
          </a:solidFill>
        </a:ln>
      </dgm:spPr>
      <dgm:t>
        <a:bodyPr/>
        <a:lstStyle/>
        <a:p>
          <a:r>
            <a:rPr lang="en-US" sz="1400">
              <a:latin typeface="Abadi Extra Light" panose="020B0204020104020204" pitchFamily="34" charset="0"/>
            </a:rPr>
            <a:t>Emphasize most relevant skills and experiences! </a:t>
          </a:r>
        </a:p>
      </dgm:t>
    </dgm:pt>
    <dgm:pt modelId="{76238ABC-5D50-4D32-AF4F-F59A541095A6}" type="parTrans" cxnId="{C1195297-3D84-4AD7-8146-64C4B83B724D}">
      <dgm:prSet/>
      <dgm:spPr/>
      <dgm:t>
        <a:bodyPr/>
        <a:lstStyle/>
        <a:p>
          <a:endParaRPr lang="en-US"/>
        </a:p>
      </dgm:t>
    </dgm:pt>
    <dgm:pt modelId="{3C9EC472-9744-40CA-8398-609F2AB4EA91}" type="sibTrans" cxnId="{C1195297-3D84-4AD7-8146-64C4B83B724D}">
      <dgm:prSet/>
      <dgm:spPr/>
      <dgm:t>
        <a:bodyPr/>
        <a:lstStyle/>
        <a:p>
          <a:endParaRPr lang="en-US"/>
        </a:p>
      </dgm:t>
    </dgm:pt>
    <dgm:pt modelId="{6A903F66-6CD0-487B-9EF8-825330ED06A5}" type="pres">
      <dgm:prSet presAssocID="{C195CD2A-2107-48BD-B043-9DE18BFFDC6F}" presName="diagram" presStyleCnt="0">
        <dgm:presLayoutVars>
          <dgm:dir/>
          <dgm:animLvl val="lvl"/>
          <dgm:resizeHandles val="exact"/>
        </dgm:presLayoutVars>
      </dgm:prSet>
      <dgm:spPr/>
    </dgm:pt>
    <dgm:pt modelId="{9DEC1B4B-5452-4E10-BAF9-B7A470B20FAD}" type="pres">
      <dgm:prSet presAssocID="{CF3EAA96-345A-45FB-92B6-7A0A2EC66F37}" presName="compNode" presStyleCnt="0"/>
      <dgm:spPr/>
    </dgm:pt>
    <dgm:pt modelId="{966C6325-7AB2-4053-BAD8-1BC7CB27081B}" type="pres">
      <dgm:prSet presAssocID="{CF3EAA96-345A-45FB-92B6-7A0A2EC66F37}" presName="childRect" presStyleLbl="bgAcc1" presStyleIdx="0" presStyleCnt="6">
        <dgm:presLayoutVars>
          <dgm:bulletEnabled val="1"/>
        </dgm:presLayoutVars>
      </dgm:prSet>
      <dgm:spPr/>
    </dgm:pt>
    <dgm:pt modelId="{83B49A4A-B049-47B0-AC5C-0F4B6B26CB8E}" type="pres">
      <dgm:prSet presAssocID="{CF3EAA96-345A-45FB-92B6-7A0A2EC66F3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299C266-5135-426A-805F-A087F69D67BD}" type="pres">
      <dgm:prSet presAssocID="{CF3EAA96-345A-45FB-92B6-7A0A2EC66F37}" presName="parentRect" presStyleLbl="alignNode1" presStyleIdx="0" presStyleCnt="6"/>
      <dgm:spPr/>
    </dgm:pt>
    <dgm:pt modelId="{A994D768-334E-4850-90A3-3D7201D815C3}" type="pres">
      <dgm:prSet presAssocID="{CF3EAA96-345A-45FB-92B6-7A0A2EC66F37}" presName="adorn" presStyleLbl="fgAccFollow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F4A81D">
              <a:alpha val="9000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5DE52799-D994-41E6-B76A-AD796234D869}" type="pres">
      <dgm:prSet presAssocID="{3709E490-2E64-4411-B197-FD9FE1ABCEDE}" presName="sibTrans" presStyleLbl="sibTrans2D1" presStyleIdx="0" presStyleCnt="0"/>
      <dgm:spPr/>
    </dgm:pt>
    <dgm:pt modelId="{641F1D5C-54AD-44F5-A33E-5C9A146A4C29}" type="pres">
      <dgm:prSet presAssocID="{6999CBCF-F9A5-477B-8449-4A6F7464B70A}" presName="compNode" presStyleCnt="0"/>
      <dgm:spPr/>
    </dgm:pt>
    <dgm:pt modelId="{2F4A4373-4882-42A2-9343-52AED9FDDCD5}" type="pres">
      <dgm:prSet presAssocID="{6999CBCF-F9A5-477B-8449-4A6F7464B70A}" presName="childRect" presStyleLbl="bgAcc1" presStyleIdx="1" presStyleCnt="6">
        <dgm:presLayoutVars>
          <dgm:bulletEnabled val="1"/>
        </dgm:presLayoutVars>
      </dgm:prSet>
      <dgm:spPr/>
    </dgm:pt>
    <dgm:pt modelId="{8778F50A-4765-40E9-8A52-B5345147AD81}" type="pres">
      <dgm:prSet presAssocID="{6999CBCF-F9A5-477B-8449-4A6F7464B7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85CB937-53C1-4683-86F7-2F8AEF9AF43D}" type="pres">
      <dgm:prSet presAssocID="{6999CBCF-F9A5-477B-8449-4A6F7464B70A}" presName="parentRect" presStyleLbl="alignNode1" presStyleIdx="1" presStyleCnt="6"/>
      <dgm:spPr/>
    </dgm:pt>
    <dgm:pt modelId="{FA6FCB07-54BD-4611-93F4-4F46BFB694FF}" type="pres">
      <dgm:prSet presAssocID="{6999CBCF-F9A5-477B-8449-4A6F7464B70A}" presName="adorn" presStyleLbl="fgAccFollow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4A81D">
              <a:alpha val="9000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FC9CC1A-3F9B-4099-9030-D56483FEB756}" type="pres">
      <dgm:prSet presAssocID="{D4ED756E-8695-4FA8-AE8C-ECF2BE2BC8BE}" presName="sibTrans" presStyleLbl="sibTrans2D1" presStyleIdx="0" presStyleCnt="0"/>
      <dgm:spPr/>
    </dgm:pt>
    <dgm:pt modelId="{D11B5ADF-4234-4C86-A485-472E67BAC660}" type="pres">
      <dgm:prSet presAssocID="{65BF9FE8-9129-4F76-B0E4-E1B47527C599}" presName="compNode" presStyleCnt="0"/>
      <dgm:spPr/>
    </dgm:pt>
    <dgm:pt modelId="{81B35E79-4661-4682-956B-6F552D1574BE}" type="pres">
      <dgm:prSet presAssocID="{65BF9FE8-9129-4F76-B0E4-E1B47527C599}" presName="childRect" presStyleLbl="bgAcc1" presStyleIdx="2" presStyleCnt="6">
        <dgm:presLayoutVars>
          <dgm:bulletEnabled val="1"/>
        </dgm:presLayoutVars>
      </dgm:prSet>
      <dgm:spPr/>
    </dgm:pt>
    <dgm:pt modelId="{FB69748B-0ABE-424F-B64B-FD18C545BBCC}" type="pres">
      <dgm:prSet presAssocID="{65BF9FE8-9129-4F76-B0E4-E1B47527C59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3DC6A13-8445-40D9-BC9B-2D8710CC212E}" type="pres">
      <dgm:prSet presAssocID="{65BF9FE8-9129-4F76-B0E4-E1B47527C599}" presName="parentRect" presStyleLbl="alignNode1" presStyleIdx="2" presStyleCnt="6"/>
      <dgm:spPr/>
    </dgm:pt>
    <dgm:pt modelId="{CD7F103A-CB66-4F4C-9D0E-BE9DF1D7257D}" type="pres">
      <dgm:prSet presAssocID="{65BF9FE8-9129-4F76-B0E4-E1B47527C599}" presName="adorn" presStyleLbl="fgAccFollow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F4A81D">
              <a:alpha val="9000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1C21F40-C5F9-4050-8104-FC7913AF12AF}" type="pres">
      <dgm:prSet presAssocID="{857737D0-1FE7-4F3F-BED7-17C42C8B1EB4}" presName="sibTrans" presStyleLbl="sibTrans2D1" presStyleIdx="0" presStyleCnt="0"/>
      <dgm:spPr/>
    </dgm:pt>
    <dgm:pt modelId="{1A03F4D5-667E-4BBD-910A-EAD6597D5632}" type="pres">
      <dgm:prSet presAssocID="{16B9CB76-F060-47AA-B178-C98259A8667C}" presName="compNode" presStyleCnt="0"/>
      <dgm:spPr/>
    </dgm:pt>
    <dgm:pt modelId="{B5696CC4-5AAC-41E3-8358-5D6D53A34012}" type="pres">
      <dgm:prSet presAssocID="{16B9CB76-F060-47AA-B178-C98259A8667C}" presName="childRect" presStyleLbl="bgAcc1" presStyleIdx="3" presStyleCnt="6">
        <dgm:presLayoutVars>
          <dgm:bulletEnabled val="1"/>
        </dgm:presLayoutVars>
      </dgm:prSet>
      <dgm:spPr/>
    </dgm:pt>
    <dgm:pt modelId="{CE8F2D5E-D0ED-4629-9422-54FB82B5DE2B}" type="pres">
      <dgm:prSet presAssocID="{16B9CB76-F060-47AA-B178-C98259A866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1EE364-6C2C-41DA-BB4C-7392536600AD}" type="pres">
      <dgm:prSet presAssocID="{16B9CB76-F060-47AA-B178-C98259A8667C}" presName="parentRect" presStyleLbl="alignNode1" presStyleIdx="3" presStyleCnt="6"/>
      <dgm:spPr/>
    </dgm:pt>
    <dgm:pt modelId="{39006BFE-458B-449A-9A04-D53FF4C19839}" type="pres">
      <dgm:prSet presAssocID="{16B9CB76-F060-47AA-B178-C98259A8667C}" presName="adorn" presStyleLbl="fgAccFollow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solidFill>
            <a:srgbClr val="F4A81D">
              <a:alpha val="9000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FCFDC01-6CCA-42B6-B0E1-27C3209C8463}" type="pres">
      <dgm:prSet presAssocID="{241BA574-B6B4-4B9E-ADC1-80467D7E9BA3}" presName="sibTrans" presStyleLbl="sibTrans2D1" presStyleIdx="0" presStyleCnt="0"/>
      <dgm:spPr/>
    </dgm:pt>
    <dgm:pt modelId="{CBF6E639-F65F-49D3-987F-D86718122D94}" type="pres">
      <dgm:prSet presAssocID="{D5E82D45-EA37-4CF9-BEFB-FAB191F757EE}" presName="compNode" presStyleCnt="0"/>
      <dgm:spPr/>
    </dgm:pt>
    <dgm:pt modelId="{4FBD2A42-BC19-4F3D-B43C-AA18BE484734}" type="pres">
      <dgm:prSet presAssocID="{D5E82D45-EA37-4CF9-BEFB-FAB191F757EE}" presName="childRect" presStyleLbl="bgAcc1" presStyleIdx="4" presStyleCnt="6">
        <dgm:presLayoutVars>
          <dgm:bulletEnabled val="1"/>
        </dgm:presLayoutVars>
      </dgm:prSet>
      <dgm:spPr/>
    </dgm:pt>
    <dgm:pt modelId="{AC9FF338-3F22-42EB-B048-226F5CAFCFE1}" type="pres">
      <dgm:prSet presAssocID="{D5E82D45-EA37-4CF9-BEFB-FAB191F757E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E766002-AC95-4B6C-9A32-450626339C37}" type="pres">
      <dgm:prSet presAssocID="{D5E82D45-EA37-4CF9-BEFB-FAB191F757EE}" presName="parentRect" presStyleLbl="alignNode1" presStyleIdx="4" presStyleCnt="6"/>
      <dgm:spPr/>
    </dgm:pt>
    <dgm:pt modelId="{3D77C874-1103-425B-B476-F8B117009D50}" type="pres">
      <dgm:prSet presAssocID="{D5E82D45-EA37-4CF9-BEFB-FAB191F757EE}" presName="adorn" presStyleLbl="fgAccFollow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solidFill>
            <a:srgbClr val="F4A81D">
              <a:alpha val="9000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FE03E6D-4862-4C3D-A5D4-36169DD88B94}" type="pres">
      <dgm:prSet presAssocID="{6527AF54-ADB1-4152-BB5F-62E0EE899318}" presName="sibTrans" presStyleLbl="sibTrans2D1" presStyleIdx="0" presStyleCnt="0"/>
      <dgm:spPr/>
    </dgm:pt>
    <dgm:pt modelId="{B70ADF6A-F698-46C0-B0DD-EF6791E1F700}" type="pres">
      <dgm:prSet presAssocID="{6DA7FA35-2040-4EA7-A98E-2C069814AD1A}" presName="compNode" presStyleCnt="0"/>
      <dgm:spPr/>
    </dgm:pt>
    <dgm:pt modelId="{C52B9190-89EE-4E1C-AA90-C08A7651940B}" type="pres">
      <dgm:prSet presAssocID="{6DA7FA35-2040-4EA7-A98E-2C069814AD1A}" presName="childRect" presStyleLbl="bgAcc1" presStyleIdx="5" presStyleCnt="6">
        <dgm:presLayoutVars>
          <dgm:bulletEnabled val="1"/>
        </dgm:presLayoutVars>
      </dgm:prSet>
      <dgm:spPr/>
    </dgm:pt>
    <dgm:pt modelId="{50C2CF1A-24F2-48BC-8978-75F52EE5CC5C}" type="pres">
      <dgm:prSet presAssocID="{6DA7FA35-2040-4EA7-A98E-2C069814AD1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CADA231-9AF8-46AF-ACC4-90FE938BC2A1}" type="pres">
      <dgm:prSet presAssocID="{6DA7FA35-2040-4EA7-A98E-2C069814AD1A}" presName="parentRect" presStyleLbl="alignNode1" presStyleIdx="5" presStyleCnt="6"/>
      <dgm:spPr/>
    </dgm:pt>
    <dgm:pt modelId="{1618C6C4-4FF5-4D58-B11C-B4F67B1F5567}" type="pres">
      <dgm:prSet presAssocID="{6DA7FA35-2040-4EA7-A98E-2C069814AD1A}" presName="adorn" presStyleLbl="fgAccFollow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solidFill>
            <a:srgbClr val="F4A81D">
              <a:alpha val="9000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Chat RTL"/>
        </a:ext>
      </dgm:extLst>
    </dgm:pt>
  </dgm:ptLst>
  <dgm:cxnLst>
    <dgm:cxn modelId="{A4BEB001-A8DD-4D7B-B412-D785A0A7369C}" srcId="{C195CD2A-2107-48BD-B043-9DE18BFFDC6F}" destId="{65BF9FE8-9129-4F76-B0E4-E1B47527C599}" srcOrd="2" destOrd="0" parTransId="{436F62AD-607E-47A3-9936-51E567FA29BD}" sibTransId="{857737D0-1FE7-4F3F-BED7-17C42C8B1EB4}"/>
    <dgm:cxn modelId="{818CF403-A552-4CAB-B6BC-D70B50DE8F44}" type="presOf" srcId="{857737D0-1FE7-4F3F-BED7-17C42C8B1EB4}" destId="{E1C21F40-C5F9-4050-8104-FC7913AF12AF}" srcOrd="0" destOrd="0" presId="urn:microsoft.com/office/officeart/2005/8/layout/bList2"/>
    <dgm:cxn modelId="{2CA15704-C3C0-4D59-B164-B39FA95C1AC7}" srcId="{65BF9FE8-9129-4F76-B0E4-E1B47527C599}" destId="{41928BF9-BB27-4367-8683-5F0CCAE7187F}" srcOrd="0" destOrd="0" parTransId="{9C5C857A-9D70-4E63-95CD-B2CFEB0D4C14}" sibTransId="{63B3D9F7-B44E-4FBC-B53F-F94D2309AB33}"/>
    <dgm:cxn modelId="{5D941E0B-A5DB-47B1-8F41-DA7DDD42B8DB}" srcId="{6DA7FA35-2040-4EA7-A98E-2C069814AD1A}" destId="{50F135BD-77A0-4CC6-85A1-E2846405778C}" srcOrd="0" destOrd="0" parTransId="{8221203F-FEED-40A0-B37F-F48BAD6F1207}" sibTransId="{5E34D8E7-3822-4731-9432-FBCF3B45DF2A}"/>
    <dgm:cxn modelId="{9C0E840F-3BE5-45ED-BB9F-13E6C9F834F3}" srcId="{701D3357-AF87-4C64-BCD5-8B0511F7867A}" destId="{C582A271-D640-4CF7-A05F-AB5CE2AA1400}" srcOrd="0" destOrd="0" parTransId="{A9E2CC92-FEFC-4A4A-8569-F25FA0CEF64F}" sibTransId="{C4898BE6-D270-442E-B33F-30D2D27F0787}"/>
    <dgm:cxn modelId="{210D8D10-F18D-4071-977B-C031C8863352}" type="presOf" srcId="{67455266-CF78-476D-8FBB-3C25D7335C11}" destId="{2F4A4373-4882-42A2-9343-52AED9FDDCD5}" srcOrd="0" destOrd="2" presId="urn:microsoft.com/office/officeart/2005/8/layout/bList2"/>
    <dgm:cxn modelId="{CBC3AB1F-92FD-47DF-A2F5-609E82A83BC9}" type="presOf" srcId="{3996E7AE-FD04-4CE2-944F-9BF4A5938EAC}" destId="{2F4A4373-4882-42A2-9343-52AED9FDDCD5}" srcOrd="0" destOrd="0" presId="urn:microsoft.com/office/officeart/2005/8/layout/bList2"/>
    <dgm:cxn modelId="{DEC37E28-A838-4992-8F3A-C21507E4C12B}" type="presOf" srcId="{16B9CB76-F060-47AA-B178-C98259A8667C}" destId="{CE8F2D5E-D0ED-4629-9422-54FB82B5DE2B}" srcOrd="0" destOrd="0" presId="urn:microsoft.com/office/officeart/2005/8/layout/bList2"/>
    <dgm:cxn modelId="{E142BE32-4D3C-4E2C-BCE3-48976FFF8166}" type="presOf" srcId="{CF3EAA96-345A-45FB-92B6-7A0A2EC66F37}" destId="{83B49A4A-B049-47B0-AC5C-0F4B6B26CB8E}" srcOrd="0" destOrd="0" presId="urn:microsoft.com/office/officeart/2005/8/layout/bList2"/>
    <dgm:cxn modelId="{E641793A-DCD8-4D5E-B2A9-CFFF307FDB1B}" srcId="{701D3357-AF87-4C64-BCD5-8B0511F7867A}" destId="{C7279DE7-AABF-401C-AD32-EEF2461B3600}" srcOrd="1" destOrd="0" parTransId="{1AD57FF2-DACC-47C2-A9A6-AB2FE7A87444}" sibTransId="{766C0823-FB24-46DC-AE49-2E29DE63132A}"/>
    <dgm:cxn modelId="{4615BD3E-6CB5-40F2-B932-6F96F48DD171}" srcId="{3996E7AE-FD04-4CE2-944F-9BF4A5938EAC}" destId="{67455266-CF78-476D-8FBB-3C25D7335C11}" srcOrd="1" destOrd="0" parTransId="{333AA68B-D35D-48C1-96D0-1772ABDDBB3E}" sibTransId="{445A739E-A1DE-4BE4-A391-D9471CCDF76F}"/>
    <dgm:cxn modelId="{908B8140-F7B0-4A8D-A2A0-EAA7C914D1D1}" type="presOf" srcId="{C195CD2A-2107-48BD-B043-9DE18BFFDC6F}" destId="{6A903F66-6CD0-487B-9EF8-825330ED06A5}" srcOrd="0" destOrd="0" presId="urn:microsoft.com/office/officeart/2005/8/layout/bList2"/>
    <dgm:cxn modelId="{C69EBE5C-4406-4133-9B70-EFF3F5FCDD61}" type="presOf" srcId="{6DA7FA35-2040-4EA7-A98E-2C069814AD1A}" destId="{0CADA231-9AF8-46AF-ACC4-90FE938BC2A1}" srcOrd="1" destOrd="0" presId="urn:microsoft.com/office/officeart/2005/8/layout/bList2"/>
    <dgm:cxn modelId="{B2952B63-C3FC-4AA4-8867-DA6004035DCA}" srcId="{CF3EAA96-345A-45FB-92B6-7A0A2EC66F37}" destId="{03925ADD-9B7B-495A-BED9-12C5B075F262}" srcOrd="1" destOrd="0" parTransId="{5BE72DA4-D6E5-4A6E-AEAF-3ABB6A72F83C}" sibTransId="{80751877-FFF8-4D9C-B5B3-609090DF06DA}"/>
    <dgm:cxn modelId="{08FD6E65-0649-45D7-A870-2C7B4155E0EE}" srcId="{6DA7FA35-2040-4EA7-A98E-2C069814AD1A}" destId="{CFB9C2FA-592A-4453-B4BB-AB30BB3BC86B}" srcOrd="2" destOrd="0" parTransId="{65524F0F-BD07-451E-8943-924537CC1EB4}" sibTransId="{A501F3F1-24FB-46F6-8119-CD8D2015AD8E}"/>
    <dgm:cxn modelId="{5F5BBB69-9C27-4E24-A573-7FE866503ED7}" type="presOf" srcId="{50F135BD-77A0-4CC6-85A1-E2846405778C}" destId="{C52B9190-89EE-4E1C-AA90-C08A7651940B}" srcOrd="0" destOrd="0" presId="urn:microsoft.com/office/officeart/2005/8/layout/bList2"/>
    <dgm:cxn modelId="{57D74F6A-BF72-4419-A12A-5D142830DBC3}" type="presOf" srcId="{D5E82D45-EA37-4CF9-BEFB-FAB191F757EE}" destId="{1E766002-AC95-4B6C-9A32-450626339C37}" srcOrd="1" destOrd="0" presId="urn:microsoft.com/office/officeart/2005/8/layout/bList2"/>
    <dgm:cxn modelId="{5B7FA44A-5F3B-45B7-B678-C39923A66F24}" type="presOf" srcId="{A37A044F-8B75-4C32-94AF-8DD688654B24}" destId="{B5696CC4-5AAC-41E3-8358-5D6D53A34012}" srcOrd="0" destOrd="0" presId="urn:microsoft.com/office/officeart/2005/8/layout/bList2"/>
    <dgm:cxn modelId="{E213936B-35B2-4879-A2AD-7422A73789BD}" type="presOf" srcId="{3709E490-2E64-4411-B197-FD9FE1ABCEDE}" destId="{5DE52799-D994-41E6-B76A-AD796234D869}" srcOrd="0" destOrd="0" presId="urn:microsoft.com/office/officeart/2005/8/layout/bList2"/>
    <dgm:cxn modelId="{9B327A6E-4E55-4175-AD52-8437877F0A4E}" type="presOf" srcId="{D5E82D45-EA37-4CF9-BEFB-FAB191F757EE}" destId="{AC9FF338-3F22-42EB-B048-226F5CAFCFE1}" srcOrd="0" destOrd="0" presId="urn:microsoft.com/office/officeart/2005/8/layout/bList2"/>
    <dgm:cxn modelId="{AF445B4F-FF37-4AAE-B30F-692C55E6596F}" srcId="{C195CD2A-2107-48BD-B043-9DE18BFFDC6F}" destId="{CF3EAA96-345A-45FB-92B6-7A0A2EC66F37}" srcOrd="0" destOrd="0" parTransId="{99C1F1D8-99D0-4F3C-B9E8-006D04ED5FBD}" sibTransId="{3709E490-2E64-4411-B197-FD9FE1ABCEDE}"/>
    <dgm:cxn modelId="{952FDF4F-AB08-4964-9412-15486AA21539}" srcId="{D5E82D45-EA37-4CF9-BEFB-FAB191F757EE}" destId="{701D3357-AF87-4C64-BCD5-8B0511F7867A}" srcOrd="0" destOrd="0" parTransId="{2F25E592-440C-4250-89D5-9DC0AEBBE156}" sibTransId="{4B1D7516-FC0F-45DE-B9D1-2400CD0184D2}"/>
    <dgm:cxn modelId="{3AA27052-2170-47BE-B583-C7C81DAAB4EB}" type="presOf" srcId="{07DD326A-4485-45C7-B93F-6450D1D773F7}" destId="{966C6325-7AB2-4053-BAD8-1BC7CB27081B}" srcOrd="0" destOrd="0" presId="urn:microsoft.com/office/officeart/2005/8/layout/bList2"/>
    <dgm:cxn modelId="{EC6B808B-C69E-481F-AB3C-798839E6C7C1}" type="presOf" srcId="{329AF315-3021-4299-8628-29A30A0E4A25}" destId="{2F4A4373-4882-42A2-9343-52AED9FDDCD5}" srcOrd="0" destOrd="1" presId="urn:microsoft.com/office/officeart/2005/8/layout/bList2"/>
    <dgm:cxn modelId="{775E9A8E-2922-47BA-BAAA-E4A904D418E8}" type="presOf" srcId="{2604A870-3A13-4A6D-9109-5B10A3A41E0F}" destId="{2F4A4373-4882-42A2-9343-52AED9FDDCD5}" srcOrd="0" destOrd="3" presId="urn:microsoft.com/office/officeart/2005/8/layout/bList2"/>
    <dgm:cxn modelId="{C1195297-3D84-4AD7-8146-64C4B83B724D}" srcId="{65BF9FE8-9129-4F76-B0E4-E1B47527C599}" destId="{A536A976-2AFE-4737-8FED-10FB3BC3B00E}" srcOrd="1" destOrd="0" parTransId="{76238ABC-5D50-4D32-AF4F-F59A541095A6}" sibTransId="{3C9EC472-9744-40CA-8398-609F2AB4EA91}"/>
    <dgm:cxn modelId="{E8C34B99-4170-413A-99D6-871F7B34EBFF}" srcId="{16B9CB76-F060-47AA-B178-C98259A8667C}" destId="{A37A044F-8B75-4C32-94AF-8DD688654B24}" srcOrd="0" destOrd="0" parTransId="{C36029BE-30FA-43F3-A72D-CFF566EE4A08}" sibTransId="{DB7A6A96-F650-48EB-AF22-876C7801F9B9}"/>
    <dgm:cxn modelId="{B72466A3-B66C-4A24-8F6A-54E2DC3255F0}" type="presOf" srcId="{B201D4FC-18D0-4F9F-B31A-0E26B0DA26ED}" destId="{4FBD2A42-BC19-4F3D-B43C-AA18BE484734}" srcOrd="0" destOrd="3" presId="urn:microsoft.com/office/officeart/2005/8/layout/bList2"/>
    <dgm:cxn modelId="{E17F76A5-6A36-4C7F-9773-253347FB34B1}" srcId="{CF3EAA96-345A-45FB-92B6-7A0A2EC66F37}" destId="{07DD326A-4485-45C7-B93F-6450D1D773F7}" srcOrd="0" destOrd="0" parTransId="{33DABBCA-09F8-4868-8A24-F0A7EFEF2BE0}" sibTransId="{2435FA4D-8C7A-4805-8103-F9204859C47C}"/>
    <dgm:cxn modelId="{7D01CDA7-FA00-45EA-B6CE-8F93301FB697}" type="presOf" srcId="{CF3EAA96-345A-45FB-92B6-7A0A2EC66F37}" destId="{8299C266-5135-426A-805F-A087F69D67BD}" srcOrd="1" destOrd="0" presId="urn:microsoft.com/office/officeart/2005/8/layout/bList2"/>
    <dgm:cxn modelId="{0333C5A8-4E88-4D29-A08E-C3861ACA41D3}" type="presOf" srcId="{65BF9FE8-9129-4F76-B0E4-E1B47527C599}" destId="{FB69748B-0ABE-424F-B64B-FD18C545BBCC}" srcOrd="0" destOrd="0" presId="urn:microsoft.com/office/officeart/2005/8/layout/bList2"/>
    <dgm:cxn modelId="{39441EAC-9B98-4247-8B57-04F903AAE11C}" type="presOf" srcId="{7F128FC6-76C2-47A0-B455-333A2DA6019F}" destId="{C52B9190-89EE-4E1C-AA90-C08A7651940B}" srcOrd="0" destOrd="1" presId="urn:microsoft.com/office/officeart/2005/8/layout/bList2"/>
    <dgm:cxn modelId="{474656AD-64C8-4855-A2CD-B7BF69E9826D}" srcId="{3996E7AE-FD04-4CE2-944F-9BF4A5938EAC}" destId="{329AF315-3021-4299-8628-29A30A0E4A25}" srcOrd="0" destOrd="0" parTransId="{C051B947-5FCC-4083-ADC7-F047F75BEB64}" sibTransId="{9AAD2FCA-3C53-4927-9F76-AB565D0542AD}"/>
    <dgm:cxn modelId="{594C7FAF-2E0B-464A-9E3A-0607DE627F87}" srcId="{C195CD2A-2107-48BD-B043-9DE18BFFDC6F}" destId="{6999CBCF-F9A5-477B-8449-4A6F7464B70A}" srcOrd="1" destOrd="0" parTransId="{DE55EC6F-14C4-4119-8F1E-A6FA8F67AF10}" sibTransId="{D4ED756E-8695-4FA8-AE8C-ECF2BE2BC8BE}"/>
    <dgm:cxn modelId="{62A0F0B5-7A09-42FA-8528-2FBDF168EB9E}" type="presOf" srcId="{C7279DE7-AABF-401C-AD32-EEF2461B3600}" destId="{4FBD2A42-BC19-4F3D-B43C-AA18BE484734}" srcOrd="0" destOrd="2" presId="urn:microsoft.com/office/officeart/2005/8/layout/bList2"/>
    <dgm:cxn modelId="{0207A1B9-B7B7-43BE-9C9D-245A42A80FAF}" srcId="{C195CD2A-2107-48BD-B043-9DE18BFFDC6F}" destId="{D5E82D45-EA37-4CF9-BEFB-FAB191F757EE}" srcOrd="4" destOrd="0" parTransId="{B2D6DD03-B137-4CBC-AC8D-14F90C7F19BE}" sibTransId="{6527AF54-ADB1-4152-BB5F-62E0EE899318}"/>
    <dgm:cxn modelId="{05B3DFBB-ACB9-4708-A4D5-31F27149F0D7}" type="presOf" srcId="{6527AF54-ADB1-4152-BB5F-62E0EE899318}" destId="{FFE03E6D-4862-4C3D-A5D4-36169DD88B94}" srcOrd="0" destOrd="0" presId="urn:microsoft.com/office/officeart/2005/8/layout/bList2"/>
    <dgm:cxn modelId="{E8366DBC-0B6D-4D87-9253-3C1D6298B393}" srcId="{C195CD2A-2107-48BD-B043-9DE18BFFDC6F}" destId="{16B9CB76-F060-47AA-B178-C98259A8667C}" srcOrd="3" destOrd="0" parTransId="{F28DFE2F-075B-47DD-8697-85873E0136CC}" sibTransId="{241BA574-B6B4-4B9E-ADC1-80467D7E9BA3}"/>
    <dgm:cxn modelId="{EB3182BF-FD14-4EAE-8439-81C12C930FBC}" srcId="{C195CD2A-2107-48BD-B043-9DE18BFFDC6F}" destId="{6DA7FA35-2040-4EA7-A98E-2C069814AD1A}" srcOrd="5" destOrd="0" parTransId="{8260007A-6E65-421B-BA11-337AFB70E4B2}" sibTransId="{C1945F2C-F96F-4BC7-8381-771B0824D561}"/>
    <dgm:cxn modelId="{E8A0D0C4-5481-461C-BDDF-CB26C23769F3}" type="presOf" srcId="{41928BF9-BB27-4367-8683-5F0CCAE7187F}" destId="{81B35E79-4661-4682-956B-6F552D1574BE}" srcOrd="0" destOrd="0" presId="urn:microsoft.com/office/officeart/2005/8/layout/bList2"/>
    <dgm:cxn modelId="{F0B52EC8-E69B-42C5-BE69-CD032736AD30}" type="presOf" srcId="{16B9CB76-F060-47AA-B178-C98259A8667C}" destId="{211EE364-6C2C-41DA-BB4C-7392536600AD}" srcOrd="1" destOrd="0" presId="urn:microsoft.com/office/officeart/2005/8/layout/bList2"/>
    <dgm:cxn modelId="{B12C34CB-B906-4C08-9819-EAE1C7C27570}" type="presOf" srcId="{6999CBCF-F9A5-477B-8449-4A6F7464B70A}" destId="{8778F50A-4765-40E9-8A52-B5345147AD81}" srcOrd="0" destOrd="0" presId="urn:microsoft.com/office/officeart/2005/8/layout/bList2"/>
    <dgm:cxn modelId="{151674CB-CBC9-42AD-8938-C2C2F63E1D6B}" type="presOf" srcId="{6DA7FA35-2040-4EA7-A98E-2C069814AD1A}" destId="{50C2CF1A-24F2-48BC-8978-75F52EE5CC5C}" srcOrd="0" destOrd="0" presId="urn:microsoft.com/office/officeart/2005/8/layout/bList2"/>
    <dgm:cxn modelId="{97B464CE-9E60-4922-89B8-4C48183209EF}" type="presOf" srcId="{03925ADD-9B7B-495A-BED9-12C5B075F262}" destId="{966C6325-7AB2-4053-BAD8-1BC7CB27081B}" srcOrd="0" destOrd="1" presId="urn:microsoft.com/office/officeart/2005/8/layout/bList2"/>
    <dgm:cxn modelId="{B53D9BCE-26A4-40BE-8E47-549B616E3B9A}" type="presOf" srcId="{701D3357-AF87-4C64-BCD5-8B0511F7867A}" destId="{4FBD2A42-BC19-4F3D-B43C-AA18BE484734}" srcOrd="0" destOrd="0" presId="urn:microsoft.com/office/officeart/2005/8/layout/bList2"/>
    <dgm:cxn modelId="{C47066CF-A1FB-4F1C-9744-56FF95B376A2}" type="presOf" srcId="{CFB9C2FA-592A-4453-B4BB-AB30BB3BC86B}" destId="{C52B9190-89EE-4E1C-AA90-C08A7651940B}" srcOrd="0" destOrd="2" presId="urn:microsoft.com/office/officeart/2005/8/layout/bList2"/>
    <dgm:cxn modelId="{F112ECD8-6D27-4C1F-9F3C-B92654E5C338}" srcId="{6999CBCF-F9A5-477B-8449-4A6F7464B70A}" destId="{3996E7AE-FD04-4CE2-944F-9BF4A5938EAC}" srcOrd="0" destOrd="0" parTransId="{3F3B9707-CAC2-466A-A8FA-DF917BE9DBE0}" sibTransId="{916E1A91-0106-4CD0-9BE9-E3BC0E68C7CD}"/>
    <dgm:cxn modelId="{7E3D6ADD-858B-479E-B0E9-E7603DA28458}" srcId="{701D3357-AF87-4C64-BCD5-8B0511F7867A}" destId="{B201D4FC-18D0-4F9F-B31A-0E26B0DA26ED}" srcOrd="2" destOrd="0" parTransId="{B2C537C5-1B9E-4CC9-8279-EA58CEBFBCA8}" sibTransId="{F78A2037-193F-4741-B09B-C64DA1F1BAEE}"/>
    <dgm:cxn modelId="{75BC1CDE-5CDF-4EA7-899A-F19CC5B30822}" srcId="{3996E7AE-FD04-4CE2-944F-9BF4A5938EAC}" destId="{2604A870-3A13-4A6D-9109-5B10A3A41E0F}" srcOrd="2" destOrd="0" parTransId="{8B8E1CB2-D8F6-46F4-86E7-11D26C0A9309}" sibTransId="{B559E813-32E2-43BE-899C-F6C39762BF64}"/>
    <dgm:cxn modelId="{DF4B4DE5-AC8F-44A1-913B-840F761ED334}" type="presOf" srcId="{241BA574-B6B4-4B9E-ADC1-80467D7E9BA3}" destId="{0FCFDC01-6CCA-42B6-B0E1-27C3209C8463}" srcOrd="0" destOrd="0" presId="urn:microsoft.com/office/officeart/2005/8/layout/bList2"/>
    <dgm:cxn modelId="{FC65D7E8-0466-4AFF-A610-67690042439F}" type="presOf" srcId="{D4ED756E-8695-4FA8-AE8C-ECF2BE2BC8BE}" destId="{2FC9CC1A-3F9B-4099-9030-D56483FEB756}" srcOrd="0" destOrd="0" presId="urn:microsoft.com/office/officeart/2005/8/layout/bList2"/>
    <dgm:cxn modelId="{B3AFBAE9-CE76-4E18-8F23-790305CCAB02}" type="presOf" srcId="{C582A271-D640-4CF7-A05F-AB5CE2AA1400}" destId="{4FBD2A42-BC19-4F3D-B43C-AA18BE484734}" srcOrd="0" destOrd="1" presId="urn:microsoft.com/office/officeart/2005/8/layout/bList2"/>
    <dgm:cxn modelId="{C3DF18EA-BF2C-416F-AD3B-4C202B42EF60}" srcId="{6DA7FA35-2040-4EA7-A98E-2C069814AD1A}" destId="{7F128FC6-76C2-47A0-B455-333A2DA6019F}" srcOrd="1" destOrd="0" parTransId="{3014A754-5DA7-42A0-A9D1-A28F0F7630CF}" sibTransId="{3D54AEAD-7609-4B56-A85A-D1311606F6F7}"/>
    <dgm:cxn modelId="{9B7A8CEF-C3B3-40A7-8FB7-FD56457F45A9}" type="presOf" srcId="{A536A976-2AFE-4737-8FED-10FB3BC3B00E}" destId="{81B35E79-4661-4682-956B-6F552D1574BE}" srcOrd="0" destOrd="1" presId="urn:microsoft.com/office/officeart/2005/8/layout/bList2"/>
    <dgm:cxn modelId="{1B93FBF2-B99A-47F6-BC87-BB11B7600E1B}" type="presOf" srcId="{65BF9FE8-9129-4F76-B0E4-E1B47527C599}" destId="{13DC6A13-8445-40D9-BC9B-2D8710CC212E}" srcOrd="1" destOrd="0" presId="urn:microsoft.com/office/officeart/2005/8/layout/bList2"/>
    <dgm:cxn modelId="{06678CF7-FD3B-449D-BEF7-93ED25B3E4BF}" type="presOf" srcId="{6999CBCF-F9A5-477B-8449-4A6F7464B70A}" destId="{385CB937-53C1-4683-86F7-2F8AEF9AF43D}" srcOrd="1" destOrd="0" presId="urn:microsoft.com/office/officeart/2005/8/layout/bList2"/>
    <dgm:cxn modelId="{C6538B27-5ECA-475C-9952-16B2CB3C2221}" type="presParOf" srcId="{6A903F66-6CD0-487B-9EF8-825330ED06A5}" destId="{9DEC1B4B-5452-4E10-BAF9-B7A470B20FAD}" srcOrd="0" destOrd="0" presId="urn:microsoft.com/office/officeart/2005/8/layout/bList2"/>
    <dgm:cxn modelId="{9FF45190-DEEA-4FCD-A9B7-29818E3D0CCC}" type="presParOf" srcId="{9DEC1B4B-5452-4E10-BAF9-B7A470B20FAD}" destId="{966C6325-7AB2-4053-BAD8-1BC7CB27081B}" srcOrd="0" destOrd="0" presId="urn:microsoft.com/office/officeart/2005/8/layout/bList2"/>
    <dgm:cxn modelId="{AD28B769-A993-493B-A553-096ADCA4E61F}" type="presParOf" srcId="{9DEC1B4B-5452-4E10-BAF9-B7A470B20FAD}" destId="{83B49A4A-B049-47B0-AC5C-0F4B6B26CB8E}" srcOrd="1" destOrd="0" presId="urn:microsoft.com/office/officeart/2005/8/layout/bList2"/>
    <dgm:cxn modelId="{3D7FE45F-5A9C-4532-942C-0B3F067F5BF7}" type="presParOf" srcId="{9DEC1B4B-5452-4E10-BAF9-B7A470B20FAD}" destId="{8299C266-5135-426A-805F-A087F69D67BD}" srcOrd="2" destOrd="0" presId="urn:microsoft.com/office/officeart/2005/8/layout/bList2"/>
    <dgm:cxn modelId="{451C64D7-333D-4BCE-A1A8-493D98BA0101}" type="presParOf" srcId="{9DEC1B4B-5452-4E10-BAF9-B7A470B20FAD}" destId="{A994D768-334E-4850-90A3-3D7201D815C3}" srcOrd="3" destOrd="0" presId="urn:microsoft.com/office/officeart/2005/8/layout/bList2"/>
    <dgm:cxn modelId="{A65B38BE-8C5D-42B6-A0AD-54A96094FA5B}" type="presParOf" srcId="{6A903F66-6CD0-487B-9EF8-825330ED06A5}" destId="{5DE52799-D994-41E6-B76A-AD796234D869}" srcOrd="1" destOrd="0" presId="urn:microsoft.com/office/officeart/2005/8/layout/bList2"/>
    <dgm:cxn modelId="{9C8CC60D-768B-4D8D-ADCA-311A46293F2F}" type="presParOf" srcId="{6A903F66-6CD0-487B-9EF8-825330ED06A5}" destId="{641F1D5C-54AD-44F5-A33E-5C9A146A4C29}" srcOrd="2" destOrd="0" presId="urn:microsoft.com/office/officeart/2005/8/layout/bList2"/>
    <dgm:cxn modelId="{93402A5B-3599-45D3-9A2C-E014AB4A575A}" type="presParOf" srcId="{641F1D5C-54AD-44F5-A33E-5C9A146A4C29}" destId="{2F4A4373-4882-42A2-9343-52AED9FDDCD5}" srcOrd="0" destOrd="0" presId="urn:microsoft.com/office/officeart/2005/8/layout/bList2"/>
    <dgm:cxn modelId="{0287FBDC-2825-436A-9860-1423B7C1F0E8}" type="presParOf" srcId="{641F1D5C-54AD-44F5-A33E-5C9A146A4C29}" destId="{8778F50A-4765-40E9-8A52-B5345147AD81}" srcOrd="1" destOrd="0" presId="urn:microsoft.com/office/officeart/2005/8/layout/bList2"/>
    <dgm:cxn modelId="{6CC772F4-1EE4-4A11-A41B-DFFD12F0AED6}" type="presParOf" srcId="{641F1D5C-54AD-44F5-A33E-5C9A146A4C29}" destId="{385CB937-53C1-4683-86F7-2F8AEF9AF43D}" srcOrd="2" destOrd="0" presId="urn:microsoft.com/office/officeart/2005/8/layout/bList2"/>
    <dgm:cxn modelId="{12C21776-2FA1-4AEE-AF03-FF14587197C3}" type="presParOf" srcId="{641F1D5C-54AD-44F5-A33E-5C9A146A4C29}" destId="{FA6FCB07-54BD-4611-93F4-4F46BFB694FF}" srcOrd="3" destOrd="0" presId="urn:microsoft.com/office/officeart/2005/8/layout/bList2"/>
    <dgm:cxn modelId="{071B280C-BD6F-459D-B914-EAB3A93BB89F}" type="presParOf" srcId="{6A903F66-6CD0-487B-9EF8-825330ED06A5}" destId="{2FC9CC1A-3F9B-4099-9030-D56483FEB756}" srcOrd="3" destOrd="0" presId="urn:microsoft.com/office/officeart/2005/8/layout/bList2"/>
    <dgm:cxn modelId="{1DFADF99-652F-4D69-A4C7-098EEB2C11D3}" type="presParOf" srcId="{6A903F66-6CD0-487B-9EF8-825330ED06A5}" destId="{D11B5ADF-4234-4C86-A485-472E67BAC660}" srcOrd="4" destOrd="0" presId="urn:microsoft.com/office/officeart/2005/8/layout/bList2"/>
    <dgm:cxn modelId="{73B60B30-5835-4C30-ADDC-2D2D4485D57C}" type="presParOf" srcId="{D11B5ADF-4234-4C86-A485-472E67BAC660}" destId="{81B35E79-4661-4682-956B-6F552D1574BE}" srcOrd="0" destOrd="0" presId="urn:microsoft.com/office/officeart/2005/8/layout/bList2"/>
    <dgm:cxn modelId="{54920549-FBBB-4927-ACFE-E3EBCCAEB4F0}" type="presParOf" srcId="{D11B5ADF-4234-4C86-A485-472E67BAC660}" destId="{FB69748B-0ABE-424F-B64B-FD18C545BBCC}" srcOrd="1" destOrd="0" presId="urn:microsoft.com/office/officeart/2005/8/layout/bList2"/>
    <dgm:cxn modelId="{20E37DBF-488E-4D57-8F75-72474EB98212}" type="presParOf" srcId="{D11B5ADF-4234-4C86-A485-472E67BAC660}" destId="{13DC6A13-8445-40D9-BC9B-2D8710CC212E}" srcOrd="2" destOrd="0" presId="urn:microsoft.com/office/officeart/2005/8/layout/bList2"/>
    <dgm:cxn modelId="{D7A4DD7A-92B9-4DC1-B004-2AAEC9AF66FF}" type="presParOf" srcId="{D11B5ADF-4234-4C86-A485-472E67BAC660}" destId="{CD7F103A-CB66-4F4C-9D0E-BE9DF1D7257D}" srcOrd="3" destOrd="0" presId="urn:microsoft.com/office/officeart/2005/8/layout/bList2"/>
    <dgm:cxn modelId="{F5C56D6A-A429-449B-A00E-21987C5B90ED}" type="presParOf" srcId="{6A903F66-6CD0-487B-9EF8-825330ED06A5}" destId="{E1C21F40-C5F9-4050-8104-FC7913AF12AF}" srcOrd="5" destOrd="0" presId="urn:microsoft.com/office/officeart/2005/8/layout/bList2"/>
    <dgm:cxn modelId="{476669F8-1A42-4F5B-AA83-56583A20B0D2}" type="presParOf" srcId="{6A903F66-6CD0-487B-9EF8-825330ED06A5}" destId="{1A03F4D5-667E-4BBD-910A-EAD6597D5632}" srcOrd="6" destOrd="0" presId="urn:microsoft.com/office/officeart/2005/8/layout/bList2"/>
    <dgm:cxn modelId="{831E79C1-1BED-4EEB-8EF7-C73D763F543A}" type="presParOf" srcId="{1A03F4D5-667E-4BBD-910A-EAD6597D5632}" destId="{B5696CC4-5AAC-41E3-8358-5D6D53A34012}" srcOrd="0" destOrd="0" presId="urn:microsoft.com/office/officeart/2005/8/layout/bList2"/>
    <dgm:cxn modelId="{EF513071-BE23-473E-BB5D-C2211693708C}" type="presParOf" srcId="{1A03F4D5-667E-4BBD-910A-EAD6597D5632}" destId="{CE8F2D5E-D0ED-4629-9422-54FB82B5DE2B}" srcOrd="1" destOrd="0" presId="urn:microsoft.com/office/officeart/2005/8/layout/bList2"/>
    <dgm:cxn modelId="{3B9E8780-84DE-4CB1-8DF7-417A8F553336}" type="presParOf" srcId="{1A03F4D5-667E-4BBD-910A-EAD6597D5632}" destId="{211EE364-6C2C-41DA-BB4C-7392536600AD}" srcOrd="2" destOrd="0" presId="urn:microsoft.com/office/officeart/2005/8/layout/bList2"/>
    <dgm:cxn modelId="{61784F0F-737D-4F44-9427-325C902B563B}" type="presParOf" srcId="{1A03F4D5-667E-4BBD-910A-EAD6597D5632}" destId="{39006BFE-458B-449A-9A04-D53FF4C19839}" srcOrd="3" destOrd="0" presId="urn:microsoft.com/office/officeart/2005/8/layout/bList2"/>
    <dgm:cxn modelId="{5FDD58E3-8586-4F4C-B9FF-2C7CDB3A7D52}" type="presParOf" srcId="{6A903F66-6CD0-487B-9EF8-825330ED06A5}" destId="{0FCFDC01-6CCA-42B6-B0E1-27C3209C8463}" srcOrd="7" destOrd="0" presId="urn:microsoft.com/office/officeart/2005/8/layout/bList2"/>
    <dgm:cxn modelId="{59F53CF3-C8D4-44F4-A29C-E44D01D4E21B}" type="presParOf" srcId="{6A903F66-6CD0-487B-9EF8-825330ED06A5}" destId="{CBF6E639-F65F-49D3-987F-D86718122D94}" srcOrd="8" destOrd="0" presId="urn:microsoft.com/office/officeart/2005/8/layout/bList2"/>
    <dgm:cxn modelId="{FFC0739C-9224-4925-BB2F-0EB99FB5797F}" type="presParOf" srcId="{CBF6E639-F65F-49D3-987F-D86718122D94}" destId="{4FBD2A42-BC19-4F3D-B43C-AA18BE484734}" srcOrd="0" destOrd="0" presId="urn:microsoft.com/office/officeart/2005/8/layout/bList2"/>
    <dgm:cxn modelId="{408739B9-72A8-4F7E-B7AF-41AA469972DA}" type="presParOf" srcId="{CBF6E639-F65F-49D3-987F-D86718122D94}" destId="{AC9FF338-3F22-42EB-B048-226F5CAFCFE1}" srcOrd="1" destOrd="0" presId="urn:microsoft.com/office/officeart/2005/8/layout/bList2"/>
    <dgm:cxn modelId="{B5EDB935-1B49-4271-8F94-F099C6D48D9B}" type="presParOf" srcId="{CBF6E639-F65F-49D3-987F-D86718122D94}" destId="{1E766002-AC95-4B6C-9A32-450626339C37}" srcOrd="2" destOrd="0" presId="urn:microsoft.com/office/officeart/2005/8/layout/bList2"/>
    <dgm:cxn modelId="{0A5FBC58-6DF6-4697-82AD-87CCA7E4E547}" type="presParOf" srcId="{CBF6E639-F65F-49D3-987F-D86718122D94}" destId="{3D77C874-1103-425B-B476-F8B117009D50}" srcOrd="3" destOrd="0" presId="urn:microsoft.com/office/officeart/2005/8/layout/bList2"/>
    <dgm:cxn modelId="{AD2097C3-4723-49C3-B0A8-7AF857130ABD}" type="presParOf" srcId="{6A903F66-6CD0-487B-9EF8-825330ED06A5}" destId="{FFE03E6D-4862-4C3D-A5D4-36169DD88B94}" srcOrd="9" destOrd="0" presId="urn:microsoft.com/office/officeart/2005/8/layout/bList2"/>
    <dgm:cxn modelId="{834EB357-9769-4227-998A-A5EE8412974A}" type="presParOf" srcId="{6A903F66-6CD0-487B-9EF8-825330ED06A5}" destId="{B70ADF6A-F698-46C0-B0DD-EF6791E1F700}" srcOrd="10" destOrd="0" presId="urn:microsoft.com/office/officeart/2005/8/layout/bList2"/>
    <dgm:cxn modelId="{820015FE-7136-4159-A2EE-E3E0FC48BA1D}" type="presParOf" srcId="{B70ADF6A-F698-46C0-B0DD-EF6791E1F700}" destId="{C52B9190-89EE-4E1C-AA90-C08A7651940B}" srcOrd="0" destOrd="0" presId="urn:microsoft.com/office/officeart/2005/8/layout/bList2"/>
    <dgm:cxn modelId="{5ED97D02-EE48-4FFB-8CCD-DED296211D2A}" type="presParOf" srcId="{B70ADF6A-F698-46C0-B0DD-EF6791E1F700}" destId="{50C2CF1A-24F2-48BC-8978-75F52EE5CC5C}" srcOrd="1" destOrd="0" presId="urn:microsoft.com/office/officeart/2005/8/layout/bList2"/>
    <dgm:cxn modelId="{3ABA9352-914B-4715-9F32-1765A1017C5F}" type="presParOf" srcId="{B70ADF6A-F698-46C0-B0DD-EF6791E1F700}" destId="{0CADA231-9AF8-46AF-ACC4-90FE938BC2A1}" srcOrd="2" destOrd="0" presId="urn:microsoft.com/office/officeart/2005/8/layout/bList2"/>
    <dgm:cxn modelId="{08B7AA45-AD27-4557-98B7-FA3A167924C6}" type="presParOf" srcId="{B70ADF6A-F698-46C0-B0DD-EF6791E1F700}" destId="{1618C6C4-4FF5-4D58-B11C-B4F67B1F556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C6325-7AB2-4053-BAD8-1BC7CB27081B}">
      <dsp:nvSpPr>
        <dsp:cNvPr id="0" name=""/>
        <dsp:cNvSpPr/>
      </dsp:nvSpPr>
      <dsp:spPr>
        <a:xfrm>
          <a:off x="530176" y="6851"/>
          <a:ext cx="2340700" cy="1747283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B41E8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Present your qualifications and always use examples to support what you say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Learn as much about the company and the position as you can during the process</a:t>
          </a:r>
        </a:p>
      </dsp:txBody>
      <dsp:txXfrm>
        <a:off x="571117" y="47792"/>
        <a:ext cx="2258818" cy="1706342"/>
      </dsp:txXfrm>
    </dsp:sp>
    <dsp:sp modelId="{8299C266-5135-426A-805F-A087F69D67BD}">
      <dsp:nvSpPr>
        <dsp:cNvPr id="0" name=""/>
        <dsp:cNvSpPr/>
      </dsp:nvSpPr>
      <dsp:spPr>
        <a:xfrm>
          <a:off x="530176" y="1754134"/>
          <a:ext cx="2340700" cy="751331"/>
        </a:xfrm>
        <a:prstGeom prst="rect">
          <a:avLst/>
        </a:prstGeom>
        <a:solidFill>
          <a:srgbClr val="B41E83"/>
        </a:solidFill>
        <a:ln w="25400" cap="flat" cmpd="sng" algn="ctr">
          <a:solidFill>
            <a:srgbClr val="B21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badi Extra Light" panose="020B0204020104020204" pitchFamily="34" charset="0"/>
            </a:rPr>
            <a:t>Goals of the interview</a:t>
          </a:r>
        </a:p>
      </dsp:txBody>
      <dsp:txXfrm>
        <a:off x="530176" y="1754134"/>
        <a:ext cx="1648380" cy="751331"/>
      </dsp:txXfrm>
    </dsp:sp>
    <dsp:sp modelId="{A994D768-334E-4850-90A3-3D7201D815C3}">
      <dsp:nvSpPr>
        <dsp:cNvPr id="0" name=""/>
        <dsp:cNvSpPr/>
      </dsp:nvSpPr>
      <dsp:spPr>
        <a:xfrm>
          <a:off x="2244771" y="1873477"/>
          <a:ext cx="819245" cy="8192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4A81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A4373-4882-42A2-9343-52AED9FDDCD5}">
      <dsp:nvSpPr>
        <dsp:cNvPr id="0" name=""/>
        <dsp:cNvSpPr/>
      </dsp:nvSpPr>
      <dsp:spPr>
        <a:xfrm>
          <a:off x="3266979" y="6851"/>
          <a:ext cx="2340700" cy="1747283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B21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Research the company and learn more about: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The company's business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Mission/vision/history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 Extra Light" panose="020B0204020104020204" pitchFamily="34" charset="0"/>
            </a:rPr>
            <a:t>Available bios about the people you will be meeting with (or use linkedin.com!)</a:t>
          </a:r>
        </a:p>
      </dsp:txBody>
      <dsp:txXfrm>
        <a:off x="3307920" y="47792"/>
        <a:ext cx="2258818" cy="1706342"/>
      </dsp:txXfrm>
    </dsp:sp>
    <dsp:sp modelId="{385CB937-53C1-4683-86F7-2F8AEF9AF43D}">
      <dsp:nvSpPr>
        <dsp:cNvPr id="0" name=""/>
        <dsp:cNvSpPr/>
      </dsp:nvSpPr>
      <dsp:spPr>
        <a:xfrm>
          <a:off x="3266979" y="1754134"/>
          <a:ext cx="2340700" cy="751331"/>
        </a:xfrm>
        <a:prstGeom prst="rect">
          <a:avLst/>
        </a:prstGeom>
        <a:solidFill>
          <a:srgbClr val="B41E83"/>
        </a:solidFill>
        <a:ln w="25400" cap="flat" cmpd="sng" algn="ctr">
          <a:solidFill>
            <a:srgbClr val="B21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badi Extra Light" panose="020B0204020104020204" pitchFamily="34" charset="0"/>
            </a:rPr>
            <a:t>Preparing for the Interview</a:t>
          </a:r>
        </a:p>
      </dsp:txBody>
      <dsp:txXfrm>
        <a:off x="3266979" y="1754134"/>
        <a:ext cx="1648380" cy="751331"/>
      </dsp:txXfrm>
    </dsp:sp>
    <dsp:sp modelId="{FA6FCB07-54BD-4611-93F4-4F46BFB694FF}">
      <dsp:nvSpPr>
        <dsp:cNvPr id="0" name=""/>
        <dsp:cNvSpPr/>
      </dsp:nvSpPr>
      <dsp:spPr>
        <a:xfrm>
          <a:off x="4981575" y="1873477"/>
          <a:ext cx="819245" cy="8192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4A81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35E79-4661-4682-956B-6F552D1574BE}">
      <dsp:nvSpPr>
        <dsp:cNvPr id="0" name=""/>
        <dsp:cNvSpPr/>
      </dsp:nvSpPr>
      <dsp:spPr>
        <a:xfrm>
          <a:off x="6003783" y="6851"/>
          <a:ext cx="2340700" cy="1747283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B41E8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Be enthusiastic and passionate about presenting yourself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Emphasize most relevant skills and experiences! </a:t>
          </a:r>
        </a:p>
      </dsp:txBody>
      <dsp:txXfrm>
        <a:off x="6044724" y="47792"/>
        <a:ext cx="2258818" cy="1706342"/>
      </dsp:txXfrm>
    </dsp:sp>
    <dsp:sp modelId="{13DC6A13-8445-40D9-BC9B-2D8710CC212E}">
      <dsp:nvSpPr>
        <dsp:cNvPr id="0" name=""/>
        <dsp:cNvSpPr/>
      </dsp:nvSpPr>
      <dsp:spPr>
        <a:xfrm>
          <a:off x="6003783" y="1754134"/>
          <a:ext cx="2340700" cy="751331"/>
        </a:xfrm>
        <a:prstGeom prst="rect">
          <a:avLst/>
        </a:prstGeom>
        <a:solidFill>
          <a:srgbClr val="B41E83"/>
        </a:solidFill>
        <a:ln w="25400" cap="flat" cmpd="sng" algn="ctr">
          <a:solidFill>
            <a:srgbClr val="B21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badi Extra Light" panose="020B0204020104020204" pitchFamily="34" charset="0"/>
            </a:rPr>
            <a:t>Market Yourself</a:t>
          </a:r>
        </a:p>
      </dsp:txBody>
      <dsp:txXfrm>
        <a:off x="6003783" y="1754134"/>
        <a:ext cx="1648380" cy="751331"/>
      </dsp:txXfrm>
    </dsp:sp>
    <dsp:sp modelId="{CD7F103A-CB66-4F4C-9D0E-BE9DF1D7257D}">
      <dsp:nvSpPr>
        <dsp:cNvPr id="0" name=""/>
        <dsp:cNvSpPr/>
      </dsp:nvSpPr>
      <dsp:spPr>
        <a:xfrm>
          <a:off x="7718378" y="1873477"/>
          <a:ext cx="819245" cy="81924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4A81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96CC4-5AAC-41E3-8358-5D6D53A34012}">
      <dsp:nvSpPr>
        <dsp:cNvPr id="0" name=""/>
        <dsp:cNvSpPr/>
      </dsp:nvSpPr>
      <dsp:spPr>
        <a:xfrm>
          <a:off x="530176" y="3098477"/>
          <a:ext cx="2340700" cy="1747283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B41E8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Prepare specific examples of your experiences, accomplishments and personal skills</a:t>
          </a:r>
        </a:p>
      </dsp:txBody>
      <dsp:txXfrm>
        <a:off x="571117" y="3139418"/>
        <a:ext cx="2258818" cy="1706342"/>
      </dsp:txXfrm>
    </dsp:sp>
    <dsp:sp modelId="{211EE364-6C2C-41DA-BB4C-7392536600AD}">
      <dsp:nvSpPr>
        <dsp:cNvPr id="0" name=""/>
        <dsp:cNvSpPr/>
      </dsp:nvSpPr>
      <dsp:spPr>
        <a:xfrm>
          <a:off x="530176" y="4845761"/>
          <a:ext cx="2340700" cy="751331"/>
        </a:xfrm>
        <a:prstGeom prst="rect">
          <a:avLst/>
        </a:prstGeom>
        <a:solidFill>
          <a:srgbClr val="B41E83"/>
        </a:solidFill>
        <a:ln w="25400" cap="flat" cmpd="sng" algn="ctr">
          <a:solidFill>
            <a:srgbClr val="B21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badi Extra Light" panose="020B0204020104020204" pitchFamily="34" charset="0"/>
            </a:rPr>
            <a:t>Provide Examples</a:t>
          </a:r>
        </a:p>
      </dsp:txBody>
      <dsp:txXfrm>
        <a:off x="530176" y="4845761"/>
        <a:ext cx="1648380" cy="751331"/>
      </dsp:txXfrm>
    </dsp:sp>
    <dsp:sp modelId="{39006BFE-458B-449A-9A04-D53FF4C19839}">
      <dsp:nvSpPr>
        <dsp:cNvPr id="0" name=""/>
        <dsp:cNvSpPr/>
      </dsp:nvSpPr>
      <dsp:spPr>
        <a:xfrm>
          <a:off x="2244771" y="4965103"/>
          <a:ext cx="819245" cy="81924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rgbClr val="F4A81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D2A42-BC19-4F3D-B43C-AA18BE484734}">
      <dsp:nvSpPr>
        <dsp:cNvPr id="0" name=""/>
        <dsp:cNvSpPr/>
      </dsp:nvSpPr>
      <dsp:spPr>
        <a:xfrm>
          <a:off x="3266979" y="3098477"/>
          <a:ext cx="2340700" cy="1747283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B41E8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 Extra Light" panose="020B0204020104020204" pitchFamily="34" charset="0"/>
            </a:rPr>
            <a:t>Prepare questions that: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 Extra Light" panose="020B0204020104020204" pitchFamily="34" charset="0"/>
            </a:rPr>
            <a:t>Help you understand the company’s history, mission, values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 Extra Light" panose="020B0204020104020204" pitchFamily="34" charset="0"/>
            </a:rPr>
            <a:t>Help you understand the job’s responsibilities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 Extra Light" panose="020B0204020104020204" pitchFamily="34" charset="0"/>
            </a:rPr>
            <a:t>Give you insight into future growth  </a:t>
          </a:r>
        </a:p>
      </dsp:txBody>
      <dsp:txXfrm>
        <a:off x="3307920" y="3139418"/>
        <a:ext cx="2258818" cy="1706342"/>
      </dsp:txXfrm>
    </dsp:sp>
    <dsp:sp modelId="{1E766002-AC95-4B6C-9A32-450626339C37}">
      <dsp:nvSpPr>
        <dsp:cNvPr id="0" name=""/>
        <dsp:cNvSpPr/>
      </dsp:nvSpPr>
      <dsp:spPr>
        <a:xfrm>
          <a:off x="3266979" y="4845761"/>
          <a:ext cx="2340700" cy="751331"/>
        </a:xfrm>
        <a:prstGeom prst="rect">
          <a:avLst/>
        </a:prstGeom>
        <a:solidFill>
          <a:srgbClr val="B41E83"/>
        </a:solidFill>
        <a:ln w="25400" cap="flat" cmpd="sng" algn="ctr">
          <a:solidFill>
            <a:srgbClr val="B21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badi Extra Light" panose="020B0204020104020204" pitchFamily="34" charset="0"/>
            </a:rPr>
            <a:t>Ask Questions</a:t>
          </a:r>
        </a:p>
      </dsp:txBody>
      <dsp:txXfrm>
        <a:off x="3266979" y="4845761"/>
        <a:ext cx="1648380" cy="751331"/>
      </dsp:txXfrm>
    </dsp:sp>
    <dsp:sp modelId="{3D77C874-1103-425B-B476-F8B117009D50}">
      <dsp:nvSpPr>
        <dsp:cNvPr id="0" name=""/>
        <dsp:cNvSpPr/>
      </dsp:nvSpPr>
      <dsp:spPr>
        <a:xfrm>
          <a:off x="4981575" y="4965103"/>
          <a:ext cx="819245" cy="81924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4A81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B9190-89EE-4E1C-AA90-C08A7651940B}">
      <dsp:nvSpPr>
        <dsp:cNvPr id="0" name=""/>
        <dsp:cNvSpPr/>
      </dsp:nvSpPr>
      <dsp:spPr>
        <a:xfrm>
          <a:off x="6003783" y="3098477"/>
          <a:ext cx="2340700" cy="1747283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B41E8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Send “thank you” follow-up emails within 24 hours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 Extra Light" panose="020B0204020104020204" pitchFamily="34" charset="0"/>
            </a:rPr>
            <a:t>If you are excited and interested in the position, let them know!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badi Extra Light" panose="020B0204020104020204" pitchFamily="34" charset="0"/>
            </a:rPr>
            <a:t>Ask them what next steps are! </a:t>
          </a:r>
        </a:p>
      </dsp:txBody>
      <dsp:txXfrm>
        <a:off x="6044724" y="3139418"/>
        <a:ext cx="2258818" cy="1706342"/>
      </dsp:txXfrm>
    </dsp:sp>
    <dsp:sp modelId="{0CADA231-9AF8-46AF-ACC4-90FE938BC2A1}">
      <dsp:nvSpPr>
        <dsp:cNvPr id="0" name=""/>
        <dsp:cNvSpPr/>
      </dsp:nvSpPr>
      <dsp:spPr>
        <a:xfrm>
          <a:off x="6003783" y="4845761"/>
          <a:ext cx="2340700" cy="751331"/>
        </a:xfrm>
        <a:prstGeom prst="rect">
          <a:avLst/>
        </a:prstGeom>
        <a:solidFill>
          <a:srgbClr val="B41E83"/>
        </a:solidFill>
        <a:ln w="25400" cap="flat" cmpd="sng" algn="ctr">
          <a:solidFill>
            <a:srgbClr val="B21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badi Extra Light" panose="020B0204020104020204" pitchFamily="34" charset="0"/>
            </a:rPr>
            <a:t>After the interview</a:t>
          </a:r>
        </a:p>
      </dsp:txBody>
      <dsp:txXfrm>
        <a:off x="6003783" y="4845761"/>
        <a:ext cx="1648380" cy="751331"/>
      </dsp:txXfrm>
    </dsp:sp>
    <dsp:sp modelId="{1618C6C4-4FF5-4D58-B11C-B4F67B1F5567}">
      <dsp:nvSpPr>
        <dsp:cNvPr id="0" name=""/>
        <dsp:cNvSpPr/>
      </dsp:nvSpPr>
      <dsp:spPr>
        <a:xfrm>
          <a:off x="7718378" y="4965103"/>
          <a:ext cx="819245" cy="81924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4A81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15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ww</a:t>
            </a:r>
            <a:r>
              <a:rPr spc="-40" dirty="0"/>
              <a:t>w</a:t>
            </a:r>
            <a:r>
              <a:rPr spc="40" dirty="0"/>
              <a:t>.questp</a:t>
            </a:r>
            <a:r>
              <a:rPr spc="10"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FE5D06"/>
                </a:solidFill>
              </a:rPr>
              <a:t>|</a:t>
            </a:r>
            <a:r>
              <a:rPr dirty="0">
                <a:solidFill>
                  <a:srgbClr val="FE5D06"/>
                </a:solidFill>
              </a:rPr>
              <a:t> </a:t>
            </a:r>
            <a:r>
              <a:rPr spc="90" dirty="0">
                <a:solidFill>
                  <a:srgbClr val="FE5D06"/>
                </a:solidFill>
              </a:rPr>
              <a:t> </a:t>
            </a:r>
            <a:r>
              <a:rPr spc="20" dirty="0"/>
              <a:t>info@questp</a:t>
            </a:r>
            <a:r>
              <a:rPr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B70083"/>
                </a:solidFill>
              </a:rPr>
              <a:t>|</a:t>
            </a:r>
            <a:r>
              <a:rPr dirty="0">
                <a:solidFill>
                  <a:srgbClr val="B70083"/>
                </a:solidFill>
              </a:rPr>
              <a:t> </a:t>
            </a:r>
            <a:r>
              <a:rPr spc="90" dirty="0">
                <a:solidFill>
                  <a:srgbClr val="B70083"/>
                </a:solidFill>
              </a:rPr>
              <a:t> </a:t>
            </a:r>
            <a:r>
              <a:rPr spc="30" dirty="0"/>
              <a:t>972.960.1305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ww</a:t>
            </a:r>
            <a:r>
              <a:rPr spc="-40" dirty="0"/>
              <a:t>w</a:t>
            </a:r>
            <a:r>
              <a:rPr spc="40" dirty="0"/>
              <a:t>.questp</a:t>
            </a:r>
            <a:r>
              <a:rPr spc="10"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FE5D06"/>
                </a:solidFill>
              </a:rPr>
              <a:t>|</a:t>
            </a:r>
            <a:r>
              <a:rPr dirty="0">
                <a:solidFill>
                  <a:srgbClr val="FE5D06"/>
                </a:solidFill>
              </a:rPr>
              <a:t> </a:t>
            </a:r>
            <a:r>
              <a:rPr spc="90" dirty="0">
                <a:solidFill>
                  <a:srgbClr val="FE5D06"/>
                </a:solidFill>
              </a:rPr>
              <a:t> </a:t>
            </a:r>
            <a:r>
              <a:rPr spc="20" dirty="0"/>
              <a:t>info@questp</a:t>
            </a:r>
            <a:r>
              <a:rPr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B70083"/>
                </a:solidFill>
              </a:rPr>
              <a:t>|</a:t>
            </a:r>
            <a:r>
              <a:rPr dirty="0">
                <a:solidFill>
                  <a:srgbClr val="B70083"/>
                </a:solidFill>
              </a:rPr>
              <a:t> </a:t>
            </a:r>
            <a:r>
              <a:rPr spc="90" dirty="0">
                <a:solidFill>
                  <a:srgbClr val="B70083"/>
                </a:solidFill>
              </a:rPr>
              <a:t> </a:t>
            </a:r>
            <a:r>
              <a:rPr spc="30" dirty="0"/>
              <a:t>972.960.1305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ww</a:t>
            </a:r>
            <a:r>
              <a:rPr spc="-40" dirty="0"/>
              <a:t>w</a:t>
            </a:r>
            <a:r>
              <a:rPr spc="40" dirty="0"/>
              <a:t>.questp</a:t>
            </a:r>
            <a:r>
              <a:rPr spc="10"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FE5D06"/>
                </a:solidFill>
              </a:rPr>
              <a:t>|</a:t>
            </a:r>
            <a:r>
              <a:rPr dirty="0">
                <a:solidFill>
                  <a:srgbClr val="FE5D06"/>
                </a:solidFill>
              </a:rPr>
              <a:t> </a:t>
            </a:r>
            <a:r>
              <a:rPr spc="90" dirty="0">
                <a:solidFill>
                  <a:srgbClr val="FE5D06"/>
                </a:solidFill>
              </a:rPr>
              <a:t> </a:t>
            </a:r>
            <a:r>
              <a:rPr spc="20" dirty="0"/>
              <a:t>info@questp</a:t>
            </a:r>
            <a:r>
              <a:rPr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B70083"/>
                </a:solidFill>
              </a:rPr>
              <a:t>|</a:t>
            </a:r>
            <a:r>
              <a:rPr dirty="0">
                <a:solidFill>
                  <a:srgbClr val="B70083"/>
                </a:solidFill>
              </a:rPr>
              <a:t> </a:t>
            </a:r>
            <a:r>
              <a:rPr spc="90" dirty="0">
                <a:solidFill>
                  <a:srgbClr val="B70083"/>
                </a:solidFill>
              </a:rPr>
              <a:t> </a:t>
            </a:r>
            <a:r>
              <a:rPr spc="30" dirty="0"/>
              <a:t>972.960.1305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ww</a:t>
            </a:r>
            <a:r>
              <a:rPr spc="-40" dirty="0"/>
              <a:t>w</a:t>
            </a:r>
            <a:r>
              <a:rPr spc="40" dirty="0"/>
              <a:t>.questp</a:t>
            </a:r>
            <a:r>
              <a:rPr spc="10"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FE5D06"/>
                </a:solidFill>
              </a:rPr>
              <a:t>|</a:t>
            </a:r>
            <a:r>
              <a:rPr dirty="0">
                <a:solidFill>
                  <a:srgbClr val="FE5D06"/>
                </a:solidFill>
              </a:rPr>
              <a:t> </a:t>
            </a:r>
            <a:r>
              <a:rPr spc="90" dirty="0">
                <a:solidFill>
                  <a:srgbClr val="FE5D06"/>
                </a:solidFill>
              </a:rPr>
              <a:t> </a:t>
            </a:r>
            <a:r>
              <a:rPr spc="20" dirty="0"/>
              <a:t>info@questp</a:t>
            </a:r>
            <a:r>
              <a:rPr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B70083"/>
                </a:solidFill>
              </a:rPr>
              <a:t>|</a:t>
            </a:r>
            <a:r>
              <a:rPr dirty="0">
                <a:solidFill>
                  <a:srgbClr val="B70083"/>
                </a:solidFill>
              </a:rPr>
              <a:t> </a:t>
            </a:r>
            <a:r>
              <a:rPr spc="90" dirty="0">
                <a:solidFill>
                  <a:srgbClr val="B70083"/>
                </a:solidFill>
              </a:rPr>
              <a:t> </a:t>
            </a:r>
            <a:r>
              <a:rPr spc="30" dirty="0"/>
              <a:t>972.960.1305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82798" y="507867"/>
            <a:ext cx="1965960" cy="292735"/>
          </a:xfrm>
          <a:custGeom>
            <a:avLst/>
            <a:gdLst/>
            <a:ahLst/>
            <a:cxnLst/>
            <a:rect l="l" t="t" r="r" b="b"/>
            <a:pathLst>
              <a:path w="1965959" h="292734">
                <a:moveTo>
                  <a:pt x="1965720" y="0"/>
                </a:moveTo>
                <a:lnTo>
                  <a:pt x="1740989" y="2643"/>
                </a:lnTo>
                <a:lnTo>
                  <a:pt x="1521748" y="13072"/>
                </a:lnTo>
                <a:lnTo>
                  <a:pt x="1308399" y="30545"/>
                </a:lnTo>
                <a:lnTo>
                  <a:pt x="1101348" y="54321"/>
                </a:lnTo>
                <a:lnTo>
                  <a:pt x="900998" y="83662"/>
                </a:lnTo>
                <a:lnTo>
                  <a:pt x="707752" y="117826"/>
                </a:lnTo>
                <a:lnTo>
                  <a:pt x="522015" y="156073"/>
                </a:lnTo>
                <a:lnTo>
                  <a:pt x="344190" y="197663"/>
                </a:lnTo>
                <a:lnTo>
                  <a:pt x="174681" y="241856"/>
                </a:lnTo>
                <a:lnTo>
                  <a:pt x="13892" y="287910"/>
                </a:lnTo>
                <a:lnTo>
                  <a:pt x="0" y="292231"/>
                </a:lnTo>
                <a:lnTo>
                  <a:pt x="1809646" y="292231"/>
                </a:lnTo>
                <a:lnTo>
                  <a:pt x="1965720" y="0"/>
                </a:lnTo>
                <a:close/>
              </a:path>
            </a:pathLst>
          </a:custGeom>
          <a:solidFill>
            <a:srgbClr val="FB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43749" y="0"/>
            <a:ext cx="3939540" cy="694690"/>
          </a:xfrm>
          <a:custGeom>
            <a:avLst/>
            <a:gdLst/>
            <a:ahLst/>
            <a:cxnLst/>
            <a:rect l="l" t="t" r="r" b="b"/>
            <a:pathLst>
              <a:path w="3939540" h="694690">
                <a:moveTo>
                  <a:pt x="1" y="0"/>
                </a:moveTo>
                <a:lnTo>
                  <a:pt x="178045" y="52354"/>
                </a:lnTo>
                <a:lnTo>
                  <a:pt x="313293" y="89848"/>
                </a:lnTo>
                <a:lnTo>
                  <a:pt x="435082" y="122018"/>
                </a:lnTo>
                <a:lnTo>
                  <a:pt x="542004" y="148962"/>
                </a:lnTo>
                <a:lnTo>
                  <a:pt x="632647" y="170782"/>
                </a:lnTo>
                <a:lnTo>
                  <a:pt x="759459" y="199451"/>
                </a:lnTo>
                <a:lnTo>
                  <a:pt x="804236" y="208828"/>
                </a:lnTo>
                <a:lnTo>
                  <a:pt x="1533847" y="425278"/>
                </a:lnTo>
                <a:lnTo>
                  <a:pt x="1845336" y="512471"/>
                </a:lnTo>
                <a:lnTo>
                  <a:pt x="2125101" y="584114"/>
                </a:lnTo>
                <a:lnTo>
                  <a:pt x="2376010" y="639061"/>
                </a:lnTo>
                <a:lnTo>
                  <a:pt x="2600929" y="676164"/>
                </a:lnTo>
                <a:lnTo>
                  <a:pt x="2802723" y="694278"/>
                </a:lnTo>
                <a:lnTo>
                  <a:pt x="2984260" y="692254"/>
                </a:lnTo>
                <a:lnTo>
                  <a:pt x="3148405" y="668948"/>
                </a:lnTo>
                <a:lnTo>
                  <a:pt x="3298024" y="623212"/>
                </a:lnTo>
                <a:lnTo>
                  <a:pt x="3435985" y="553899"/>
                </a:lnTo>
                <a:lnTo>
                  <a:pt x="3565152" y="459863"/>
                </a:lnTo>
                <a:lnTo>
                  <a:pt x="3688393" y="339957"/>
                </a:lnTo>
                <a:lnTo>
                  <a:pt x="3808573" y="193035"/>
                </a:lnTo>
                <a:lnTo>
                  <a:pt x="3928559" y="17949"/>
                </a:lnTo>
                <a:lnTo>
                  <a:pt x="3939330" y="0"/>
                </a:lnTo>
                <a:lnTo>
                  <a:pt x="1" y="0"/>
                </a:lnTo>
              </a:path>
            </a:pathLst>
          </a:custGeom>
          <a:solidFill>
            <a:srgbClr val="FB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38824" y="0"/>
            <a:ext cx="1419860" cy="800100"/>
          </a:xfrm>
          <a:custGeom>
            <a:avLst/>
            <a:gdLst/>
            <a:ahLst/>
            <a:cxnLst/>
            <a:rect l="l" t="t" r="r" b="b"/>
            <a:pathLst>
              <a:path w="1419859" h="800100">
                <a:moveTo>
                  <a:pt x="1252105" y="0"/>
                </a:moveTo>
                <a:lnTo>
                  <a:pt x="0" y="0"/>
                </a:lnTo>
                <a:lnTo>
                  <a:pt x="0" y="800100"/>
                </a:lnTo>
                <a:lnTo>
                  <a:pt x="1419575" y="800099"/>
                </a:lnTo>
                <a:lnTo>
                  <a:pt x="1419575" y="189199"/>
                </a:lnTo>
                <a:lnTo>
                  <a:pt x="1289072" y="37718"/>
                </a:lnTo>
                <a:lnTo>
                  <a:pt x="1252105" y="0"/>
                </a:lnTo>
              </a:path>
            </a:pathLst>
          </a:custGeom>
          <a:solidFill>
            <a:srgbClr val="FB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11130" y="0"/>
            <a:ext cx="4257675" cy="800100"/>
          </a:xfrm>
          <a:custGeom>
            <a:avLst/>
            <a:gdLst/>
            <a:ahLst/>
            <a:cxnLst/>
            <a:rect l="l" t="t" r="r" b="b"/>
            <a:pathLst>
              <a:path w="4257675" h="800100">
                <a:moveTo>
                  <a:pt x="431519" y="0"/>
                </a:moveTo>
                <a:lnTo>
                  <a:pt x="0" y="224613"/>
                </a:lnTo>
                <a:lnTo>
                  <a:pt x="619329" y="672588"/>
                </a:lnTo>
                <a:lnTo>
                  <a:pt x="770270" y="785479"/>
                </a:lnTo>
                <a:lnTo>
                  <a:pt x="789426" y="800100"/>
                </a:lnTo>
                <a:lnTo>
                  <a:pt x="2620536" y="800100"/>
                </a:lnTo>
                <a:lnTo>
                  <a:pt x="2648545" y="790465"/>
                </a:lnTo>
                <a:lnTo>
                  <a:pt x="2792704" y="744875"/>
                </a:lnTo>
                <a:lnTo>
                  <a:pt x="2940325" y="702741"/>
                </a:lnTo>
                <a:lnTo>
                  <a:pt x="3091507" y="664674"/>
                </a:lnTo>
                <a:lnTo>
                  <a:pt x="3246345" y="631289"/>
                </a:lnTo>
                <a:lnTo>
                  <a:pt x="3404937" y="603199"/>
                </a:lnTo>
                <a:lnTo>
                  <a:pt x="3567380" y="581016"/>
                </a:lnTo>
                <a:lnTo>
                  <a:pt x="3733772" y="565354"/>
                </a:lnTo>
                <a:lnTo>
                  <a:pt x="3904210" y="556827"/>
                </a:lnTo>
                <a:lnTo>
                  <a:pt x="4257611" y="556047"/>
                </a:lnTo>
                <a:lnTo>
                  <a:pt x="4257611" y="0"/>
                </a:lnTo>
                <a:lnTo>
                  <a:pt x="431519" y="0"/>
                </a:lnTo>
              </a:path>
              <a:path w="4257675" h="800100">
                <a:moveTo>
                  <a:pt x="4257611" y="556047"/>
                </a:moveTo>
                <a:lnTo>
                  <a:pt x="4078790" y="556047"/>
                </a:lnTo>
                <a:lnTo>
                  <a:pt x="4257611" y="563627"/>
                </a:lnTo>
                <a:lnTo>
                  <a:pt x="4257611" y="556047"/>
                </a:lnTo>
              </a:path>
            </a:pathLst>
          </a:custGeom>
          <a:solidFill>
            <a:srgbClr val="B70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866775" cy="800100"/>
          </a:xfrm>
          <a:custGeom>
            <a:avLst/>
            <a:gdLst/>
            <a:ahLst/>
            <a:cxnLst/>
            <a:rect l="l" t="t" r="r" b="b"/>
            <a:pathLst>
              <a:path w="866775" h="800100">
                <a:moveTo>
                  <a:pt x="534634" y="0"/>
                </a:moveTo>
                <a:lnTo>
                  <a:pt x="0" y="0"/>
                </a:lnTo>
                <a:lnTo>
                  <a:pt x="0" y="800100"/>
                </a:lnTo>
                <a:lnTo>
                  <a:pt x="866422" y="800100"/>
                </a:lnTo>
                <a:lnTo>
                  <a:pt x="840062" y="716147"/>
                </a:lnTo>
                <a:lnTo>
                  <a:pt x="782188" y="553226"/>
                </a:lnTo>
                <a:lnTo>
                  <a:pt x="720590" y="397394"/>
                </a:lnTo>
                <a:lnTo>
                  <a:pt x="656120" y="248920"/>
                </a:lnTo>
                <a:lnTo>
                  <a:pt x="589631" y="108075"/>
                </a:lnTo>
                <a:lnTo>
                  <a:pt x="534634" y="0"/>
                </a:lnTo>
              </a:path>
            </a:pathLst>
          </a:custGeom>
          <a:solidFill>
            <a:srgbClr val="B20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4371" y="0"/>
            <a:ext cx="5272405" cy="800100"/>
          </a:xfrm>
          <a:custGeom>
            <a:avLst/>
            <a:gdLst/>
            <a:ahLst/>
            <a:cxnLst/>
            <a:rect l="l" t="t" r="r" b="b"/>
            <a:pathLst>
              <a:path w="5272405" h="800100">
                <a:moveTo>
                  <a:pt x="4622080" y="0"/>
                </a:moveTo>
                <a:lnTo>
                  <a:pt x="0" y="0"/>
                </a:lnTo>
                <a:lnTo>
                  <a:pt x="2027" y="9540"/>
                </a:lnTo>
                <a:lnTo>
                  <a:pt x="52664" y="206696"/>
                </a:lnTo>
                <a:lnTo>
                  <a:pt x="114781" y="411666"/>
                </a:lnTo>
                <a:lnTo>
                  <a:pt x="188993" y="622264"/>
                </a:lnTo>
                <a:lnTo>
                  <a:pt x="261216" y="800100"/>
                </a:lnTo>
                <a:lnTo>
                  <a:pt x="5272158" y="800100"/>
                </a:lnTo>
                <a:lnTo>
                  <a:pt x="5212437" y="717884"/>
                </a:lnTo>
                <a:lnTo>
                  <a:pt x="5026074" y="470640"/>
                </a:lnTo>
                <a:lnTo>
                  <a:pt x="4849844" y="251013"/>
                </a:lnTo>
                <a:lnTo>
                  <a:pt x="4679447" y="57441"/>
                </a:lnTo>
                <a:lnTo>
                  <a:pt x="4622080" y="0"/>
                </a:lnTo>
                <a:close/>
              </a:path>
            </a:pathLst>
          </a:custGeom>
          <a:solidFill>
            <a:srgbClr val="FE5D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840295" y="0"/>
            <a:ext cx="768985" cy="800100"/>
          </a:xfrm>
          <a:custGeom>
            <a:avLst/>
            <a:gdLst/>
            <a:ahLst/>
            <a:cxnLst/>
            <a:rect l="l" t="t" r="r" b="b"/>
            <a:pathLst>
              <a:path w="768985" h="800100">
                <a:moveTo>
                  <a:pt x="264182" y="0"/>
                </a:moveTo>
                <a:lnTo>
                  <a:pt x="222095" y="114700"/>
                </a:lnTo>
                <a:lnTo>
                  <a:pt x="155924" y="305316"/>
                </a:lnTo>
                <a:lnTo>
                  <a:pt x="92625" y="497749"/>
                </a:lnTo>
                <a:lnTo>
                  <a:pt x="32265" y="691181"/>
                </a:lnTo>
                <a:lnTo>
                  <a:pt x="0" y="800100"/>
                </a:lnTo>
                <a:lnTo>
                  <a:pt x="768453" y="800100"/>
                </a:lnTo>
                <a:lnTo>
                  <a:pt x="712398" y="570361"/>
                </a:lnTo>
                <a:lnTo>
                  <a:pt x="658174" y="309369"/>
                </a:lnTo>
                <a:lnTo>
                  <a:pt x="616288" y="58697"/>
                </a:lnTo>
                <a:lnTo>
                  <a:pt x="609250" y="0"/>
                </a:lnTo>
                <a:lnTo>
                  <a:pt x="264182" y="0"/>
                </a:lnTo>
              </a:path>
            </a:pathLst>
          </a:custGeom>
          <a:solidFill>
            <a:srgbClr val="B70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495229" y="557717"/>
            <a:ext cx="410209" cy="242570"/>
          </a:xfrm>
          <a:custGeom>
            <a:avLst/>
            <a:gdLst/>
            <a:ahLst/>
            <a:cxnLst/>
            <a:rect l="l" t="t" r="r" b="b"/>
            <a:pathLst>
              <a:path w="410209" h="242570">
                <a:moveTo>
                  <a:pt x="173516" y="0"/>
                </a:moveTo>
                <a:lnTo>
                  <a:pt x="0" y="242382"/>
                </a:lnTo>
                <a:lnTo>
                  <a:pt x="409668" y="242382"/>
                </a:lnTo>
                <a:lnTo>
                  <a:pt x="302387" y="118898"/>
                </a:lnTo>
                <a:lnTo>
                  <a:pt x="173516" y="0"/>
                </a:lnTo>
                <a:close/>
              </a:path>
            </a:pathLst>
          </a:custGeom>
          <a:solidFill>
            <a:srgbClr val="B70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02797" y="3778315"/>
            <a:ext cx="389890" cy="600075"/>
          </a:xfrm>
          <a:custGeom>
            <a:avLst/>
            <a:gdLst/>
            <a:ahLst/>
            <a:cxnLst/>
            <a:rect l="l" t="t" r="r" b="b"/>
            <a:pathLst>
              <a:path w="389889" h="600075">
                <a:moveTo>
                  <a:pt x="389454" y="313758"/>
                </a:moveTo>
                <a:lnTo>
                  <a:pt x="337968" y="313758"/>
                </a:lnTo>
                <a:lnTo>
                  <a:pt x="337968" y="599457"/>
                </a:lnTo>
                <a:lnTo>
                  <a:pt x="389454" y="599457"/>
                </a:lnTo>
                <a:lnTo>
                  <a:pt x="389454" y="313758"/>
                </a:lnTo>
                <a:close/>
              </a:path>
              <a:path w="389889" h="600075">
                <a:moveTo>
                  <a:pt x="192392" y="0"/>
                </a:moveTo>
                <a:lnTo>
                  <a:pt x="144870" y="5767"/>
                </a:lnTo>
                <a:lnTo>
                  <a:pt x="105390" y="19038"/>
                </a:lnTo>
                <a:lnTo>
                  <a:pt x="63027" y="46807"/>
                </a:lnTo>
                <a:lnTo>
                  <a:pt x="31027" y="83960"/>
                </a:lnTo>
                <a:lnTo>
                  <a:pt x="12578" y="120112"/>
                </a:lnTo>
                <a:lnTo>
                  <a:pt x="1379" y="168044"/>
                </a:lnTo>
                <a:lnTo>
                  <a:pt x="0" y="195725"/>
                </a:lnTo>
                <a:lnTo>
                  <a:pt x="578" y="208664"/>
                </a:lnTo>
                <a:lnTo>
                  <a:pt x="10627" y="258257"/>
                </a:lnTo>
                <a:lnTo>
                  <a:pt x="32743" y="302598"/>
                </a:lnTo>
                <a:lnTo>
                  <a:pt x="58485" y="333161"/>
                </a:lnTo>
                <a:lnTo>
                  <a:pt x="97745" y="360676"/>
                </a:lnTo>
                <a:lnTo>
                  <a:pt x="135469" y="376257"/>
                </a:lnTo>
                <a:lnTo>
                  <a:pt x="186178" y="383611"/>
                </a:lnTo>
                <a:lnTo>
                  <a:pt x="201224" y="383864"/>
                </a:lnTo>
                <a:lnTo>
                  <a:pt x="212061" y="383005"/>
                </a:lnTo>
                <a:lnTo>
                  <a:pt x="251798" y="374909"/>
                </a:lnTo>
                <a:lnTo>
                  <a:pt x="288343" y="358274"/>
                </a:lnTo>
                <a:lnTo>
                  <a:pt x="316602" y="337131"/>
                </a:lnTo>
                <a:lnTo>
                  <a:pt x="190304" y="337131"/>
                </a:lnTo>
                <a:lnTo>
                  <a:pt x="178566" y="336400"/>
                </a:lnTo>
                <a:lnTo>
                  <a:pt x="128344" y="321658"/>
                </a:lnTo>
                <a:lnTo>
                  <a:pt x="88072" y="288591"/>
                </a:lnTo>
                <a:lnTo>
                  <a:pt x="63705" y="242479"/>
                </a:lnTo>
                <a:lnTo>
                  <a:pt x="56204" y="193372"/>
                </a:lnTo>
                <a:lnTo>
                  <a:pt x="56171" y="189504"/>
                </a:lnTo>
                <a:lnTo>
                  <a:pt x="56725" y="177936"/>
                </a:lnTo>
                <a:lnTo>
                  <a:pt x="69116" y="127059"/>
                </a:lnTo>
                <a:lnTo>
                  <a:pt x="98055" y="84384"/>
                </a:lnTo>
                <a:lnTo>
                  <a:pt x="141260" y="56327"/>
                </a:lnTo>
                <a:lnTo>
                  <a:pt x="188782" y="47395"/>
                </a:lnTo>
                <a:lnTo>
                  <a:pt x="205271" y="47179"/>
                </a:lnTo>
                <a:lnTo>
                  <a:pt x="316551" y="47179"/>
                </a:lnTo>
                <a:lnTo>
                  <a:pt x="312362" y="43225"/>
                </a:lnTo>
                <a:lnTo>
                  <a:pt x="279497" y="20789"/>
                </a:lnTo>
                <a:lnTo>
                  <a:pt x="243331" y="6514"/>
                </a:lnTo>
                <a:lnTo>
                  <a:pt x="205316" y="386"/>
                </a:lnTo>
                <a:lnTo>
                  <a:pt x="192392" y="0"/>
                </a:lnTo>
                <a:close/>
              </a:path>
              <a:path w="389889" h="600075">
                <a:moveTo>
                  <a:pt x="316551" y="47179"/>
                </a:moveTo>
                <a:lnTo>
                  <a:pt x="205271" y="47179"/>
                </a:lnTo>
                <a:lnTo>
                  <a:pt x="217740" y="48536"/>
                </a:lnTo>
                <a:lnTo>
                  <a:pt x="230073" y="50950"/>
                </a:lnTo>
                <a:lnTo>
                  <a:pt x="274746" y="69961"/>
                </a:lnTo>
                <a:lnTo>
                  <a:pt x="306324" y="97007"/>
                </a:lnTo>
                <a:lnTo>
                  <a:pt x="332290" y="142762"/>
                </a:lnTo>
                <a:lnTo>
                  <a:pt x="340144" y="189504"/>
                </a:lnTo>
                <a:lnTo>
                  <a:pt x="340177" y="195725"/>
                </a:lnTo>
                <a:lnTo>
                  <a:pt x="339739" y="205178"/>
                </a:lnTo>
                <a:lnTo>
                  <a:pt x="326506" y="255488"/>
                </a:lnTo>
                <a:lnTo>
                  <a:pt x="296880" y="297053"/>
                </a:lnTo>
                <a:lnTo>
                  <a:pt x="256699" y="323413"/>
                </a:lnTo>
                <a:lnTo>
                  <a:pt x="217868" y="335340"/>
                </a:lnTo>
                <a:lnTo>
                  <a:pt x="190304" y="337131"/>
                </a:lnTo>
                <a:lnTo>
                  <a:pt x="316602" y="337131"/>
                </a:lnTo>
                <a:lnTo>
                  <a:pt x="320270" y="333725"/>
                </a:lnTo>
                <a:lnTo>
                  <a:pt x="328727" y="324208"/>
                </a:lnTo>
                <a:lnTo>
                  <a:pt x="336406" y="313758"/>
                </a:lnTo>
                <a:lnTo>
                  <a:pt x="389454" y="313758"/>
                </a:lnTo>
                <a:lnTo>
                  <a:pt x="389454" y="70223"/>
                </a:lnTo>
                <a:lnTo>
                  <a:pt x="337968" y="70223"/>
                </a:lnTo>
                <a:lnTo>
                  <a:pt x="336230" y="69961"/>
                </a:lnTo>
                <a:lnTo>
                  <a:pt x="329608" y="60944"/>
                </a:lnTo>
                <a:lnTo>
                  <a:pt x="321842" y="52173"/>
                </a:lnTo>
                <a:lnTo>
                  <a:pt x="316551" y="47179"/>
                </a:lnTo>
                <a:close/>
              </a:path>
              <a:path w="389889" h="600075">
                <a:moveTo>
                  <a:pt x="389454" y="9352"/>
                </a:moveTo>
                <a:lnTo>
                  <a:pt x="337968" y="9352"/>
                </a:lnTo>
                <a:lnTo>
                  <a:pt x="337968" y="70223"/>
                </a:lnTo>
                <a:lnTo>
                  <a:pt x="389454" y="70223"/>
                </a:lnTo>
                <a:lnTo>
                  <a:pt x="389454" y="9352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043696" y="3787666"/>
            <a:ext cx="316865" cy="374650"/>
          </a:xfrm>
          <a:custGeom>
            <a:avLst/>
            <a:gdLst/>
            <a:ahLst/>
            <a:cxnLst/>
            <a:rect l="l" t="t" r="r" b="b"/>
            <a:pathLst>
              <a:path w="316864" h="374650">
                <a:moveTo>
                  <a:pt x="51498" y="0"/>
                </a:moveTo>
                <a:lnTo>
                  <a:pt x="0" y="0"/>
                </a:lnTo>
                <a:lnTo>
                  <a:pt x="100" y="238815"/>
                </a:lnTo>
                <a:lnTo>
                  <a:pt x="4842" y="278209"/>
                </a:lnTo>
                <a:lnTo>
                  <a:pt x="24433" y="324055"/>
                </a:lnTo>
                <a:lnTo>
                  <a:pt x="59542" y="357877"/>
                </a:lnTo>
                <a:lnTo>
                  <a:pt x="109178" y="372779"/>
                </a:lnTo>
                <a:lnTo>
                  <a:pt x="140534" y="374622"/>
                </a:lnTo>
                <a:lnTo>
                  <a:pt x="151795" y="373799"/>
                </a:lnTo>
                <a:lnTo>
                  <a:pt x="189307" y="364328"/>
                </a:lnTo>
                <a:lnTo>
                  <a:pt x="223225" y="346058"/>
                </a:lnTo>
                <a:lnTo>
                  <a:pt x="244174" y="327793"/>
                </a:lnTo>
                <a:lnTo>
                  <a:pt x="146473" y="327793"/>
                </a:lnTo>
                <a:lnTo>
                  <a:pt x="133771" y="326999"/>
                </a:lnTo>
                <a:lnTo>
                  <a:pt x="96942" y="316921"/>
                </a:lnTo>
                <a:lnTo>
                  <a:pt x="68703" y="290094"/>
                </a:lnTo>
                <a:lnTo>
                  <a:pt x="55636" y="253166"/>
                </a:lnTo>
                <a:lnTo>
                  <a:pt x="51498" y="202158"/>
                </a:lnTo>
                <a:lnTo>
                  <a:pt x="51498" y="0"/>
                </a:lnTo>
                <a:close/>
              </a:path>
              <a:path w="316864" h="374650">
                <a:moveTo>
                  <a:pt x="313468" y="306755"/>
                </a:moveTo>
                <a:lnTo>
                  <a:pt x="259930" y="306755"/>
                </a:lnTo>
                <a:lnTo>
                  <a:pt x="261488" y="313733"/>
                </a:lnTo>
                <a:lnTo>
                  <a:pt x="261587" y="321767"/>
                </a:lnTo>
                <a:lnTo>
                  <a:pt x="261684" y="327793"/>
                </a:lnTo>
                <a:lnTo>
                  <a:pt x="261976" y="339919"/>
                </a:lnTo>
                <a:lnTo>
                  <a:pt x="262674" y="352547"/>
                </a:lnTo>
                <a:lnTo>
                  <a:pt x="263817" y="365302"/>
                </a:lnTo>
                <a:lnTo>
                  <a:pt x="316573" y="360973"/>
                </a:lnTo>
                <a:lnTo>
                  <a:pt x="315890" y="351199"/>
                </a:lnTo>
                <a:lnTo>
                  <a:pt x="315082" y="337969"/>
                </a:lnTo>
                <a:lnTo>
                  <a:pt x="313526" y="308602"/>
                </a:lnTo>
                <a:lnTo>
                  <a:pt x="313468" y="306755"/>
                </a:lnTo>
                <a:close/>
              </a:path>
              <a:path w="316864" h="374650">
                <a:moveTo>
                  <a:pt x="312991" y="0"/>
                </a:moveTo>
                <a:lnTo>
                  <a:pt x="261467" y="0"/>
                </a:lnTo>
                <a:lnTo>
                  <a:pt x="261139" y="201103"/>
                </a:lnTo>
                <a:lnTo>
                  <a:pt x="260087" y="214230"/>
                </a:lnTo>
                <a:lnTo>
                  <a:pt x="246906" y="262158"/>
                </a:lnTo>
                <a:lnTo>
                  <a:pt x="216505" y="302384"/>
                </a:lnTo>
                <a:lnTo>
                  <a:pt x="182971" y="321949"/>
                </a:lnTo>
                <a:lnTo>
                  <a:pt x="146473" y="327793"/>
                </a:lnTo>
                <a:lnTo>
                  <a:pt x="244174" y="327793"/>
                </a:lnTo>
                <a:lnTo>
                  <a:pt x="245017" y="326999"/>
                </a:lnTo>
                <a:lnTo>
                  <a:pt x="253107" y="317135"/>
                </a:lnTo>
                <a:lnTo>
                  <a:pt x="259930" y="306755"/>
                </a:lnTo>
                <a:lnTo>
                  <a:pt x="313468" y="306755"/>
                </a:lnTo>
                <a:lnTo>
                  <a:pt x="313126" y="295864"/>
                </a:lnTo>
                <a:lnTo>
                  <a:pt x="313055" y="290094"/>
                </a:lnTo>
                <a:lnTo>
                  <a:pt x="312991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498105" y="3778445"/>
            <a:ext cx="359410" cy="384175"/>
          </a:xfrm>
          <a:custGeom>
            <a:avLst/>
            <a:gdLst/>
            <a:ahLst/>
            <a:cxnLst/>
            <a:rect l="l" t="t" r="r" b="b"/>
            <a:pathLst>
              <a:path w="359410" h="384175">
                <a:moveTo>
                  <a:pt x="176619" y="0"/>
                </a:moveTo>
                <a:lnTo>
                  <a:pt x="128951" y="8419"/>
                </a:lnTo>
                <a:lnTo>
                  <a:pt x="91046" y="24639"/>
                </a:lnTo>
                <a:lnTo>
                  <a:pt x="60419" y="47397"/>
                </a:lnTo>
                <a:lnTo>
                  <a:pt x="29403" y="85055"/>
                </a:lnTo>
                <a:lnTo>
                  <a:pt x="11183" y="122643"/>
                </a:lnTo>
                <a:lnTo>
                  <a:pt x="1179" y="170160"/>
                </a:lnTo>
                <a:lnTo>
                  <a:pt x="0" y="199082"/>
                </a:lnTo>
                <a:lnTo>
                  <a:pt x="744" y="211424"/>
                </a:lnTo>
                <a:lnTo>
                  <a:pt x="11641" y="260792"/>
                </a:lnTo>
                <a:lnTo>
                  <a:pt x="34052" y="304591"/>
                </a:lnTo>
                <a:lnTo>
                  <a:pt x="61063" y="336382"/>
                </a:lnTo>
                <a:lnTo>
                  <a:pt x="102941" y="364631"/>
                </a:lnTo>
                <a:lnTo>
                  <a:pt x="138711" y="377834"/>
                </a:lnTo>
                <a:lnTo>
                  <a:pt x="176812" y="383503"/>
                </a:lnTo>
                <a:lnTo>
                  <a:pt x="190539" y="383878"/>
                </a:lnTo>
                <a:lnTo>
                  <a:pt x="203090" y="383420"/>
                </a:lnTo>
                <a:lnTo>
                  <a:pt x="252334" y="373909"/>
                </a:lnTo>
                <a:lnTo>
                  <a:pt x="287887" y="358451"/>
                </a:lnTo>
                <a:lnTo>
                  <a:pt x="317143" y="337033"/>
                </a:lnTo>
                <a:lnTo>
                  <a:pt x="186661" y="337033"/>
                </a:lnTo>
                <a:lnTo>
                  <a:pt x="173803" y="336252"/>
                </a:lnTo>
                <a:lnTo>
                  <a:pt x="125911" y="320944"/>
                </a:lnTo>
                <a:lnTo>
                  <a:pt x="95092" y="297636"/>
                </a:lnTo>
                <a:lnTo>
                  <a:pt x="66805" y="255265"/>
                </a:lnTo>
                <a:lnTo>
                  <a:pt x="54510" y="205933"/>
                </a:lnTo>
                <a:lnTo>
                  <a:pt x="358917" y="205933"/>
                </a:lnTo>
                <a:lnTo>
                  <a:pt x="358842" y="176612"/>
                </a:lnTo>
                <a:lnTo>
                  <a:pt x="358235" y="165185"/>
                </a:lnTo>
                <a:lnTo>
                  <a:pt x="358077" y="163769"/>
                </a:lnTo>
                <a:lnTo>
                  <a:pt x="302732" y="163769"/>
                </a:lnTo>
                <a:lnTo>
                  <a:pt x="56137" y="160304"/>
                </a:lnTo>
                <a:lnTo>
                  <a:pt x="71602" y="110992"/>
                </a:lnTo>
                <a:lnTo>
                  <a:pt x="96220" y="81208"/>
                </a:lnTo>
                <a:lnTo>
                  <a:pt x="139905" y="54785"/>
                </a:lnTo>
                <a:lnTo>
                  <a:pt x="190616" y="46801"/>
                </a:lnTo>
                <a:lnTo>
                  <a:pt x="306136" y="46801"/>
                </a:lnTo>
                <a:lnTo>
                  <a:pt x="298381" y="39795"/>
                </a:lnTo>
                <a:lnTo>
                  <a:pt x="266062" y="18739"/>
                </a:lnTo>
                <a:lnTo>
                  <a:pt x="219077" y="3010"/>
                </a:lnTo>
                <a:lnTo>
                  <a:pt x="192011" y="293"/>
                </a:lnTo>
                <a:lnTo>
                  <a:pt x="176619" y="0"/>
                </a:lnTo>
                <a:close/>
              </a:path>
              <a:path w="359410" h="384175">
                <a:moveTo>
                  <a:pt x="300751" y="281306"/>
                </a:moveTo>
                <a:lnTo>
                  <a:pt x="264144" y="314574"/>
                </a:lnTo>
                <a:lnTo>
                  <a:pt x="227164" y="332241"/>
                </a:lnTo>
                <a:lnTo>
                  <a:pt x="186661" y="337033"/>
                </a:lnTo>
                <a:lnTo>
                  <a:pt x="317143" y="337033"/>
                </a:lnTo>
                <a:lnTo>
                  <a:pt x="317904" y="336382"/>
                </a:lnTo>
                <a:lnTo>
                  <a:pt x="327338" y="327383"/>
                </a:lnTo>
                <a:lnTo>
                  <a:pt x="336616" y="317433"/>
                </a:lnTo>
                <a:lnTo>
                  <a:pt x="345645" y="306619"/>
                </a:lnTo>
                <a:lnTo>
                  <a:pt x="300751" y="281306"/>
                </a:lnTo>
                <a:close/>
              </a:path>
              <a:path w="359410" h="384175">
                <a:moveTo>
                  <a:pt x="306136" y="46801"/>
                </a:moveTo>
                <a:lnTo>
                  <a:pt x="190616" y="46801"/>
                </a:lnTo>
                <a:lnTo>
                  <a:pt x="204889" y="47908"/>
                </a:lnTo>
                <a:lnTo>
                  <a:pt x="218279" y="50207"/>
                </a:lnTo>
                <a:lnTo>
                  <a:pt x="263277" y="71595"/>
                </a:lnTo>
                <a:lnTo>
                  <a:pt x="292846" y="111215"/>
                </a:lnTo>
                <a:lnTo>
                  <a:pt x="302114" y="149449"/>
                </a:lnTo>
                <a:lnTo>
                  <a:pt x="302732" y="163769"/>
                </a:lnTo>
                <a:lnTo>
                  <a:pt x="358077" y="163769"/>
                </a:lnTo>
                <a:lnTo>
                  <a:pt x="348047" y="115742"/>
                </a:lnTo>
                <a:lnTo>
                  <a:pt x="332103" y="80058"/>
                </a:lnTo>
                <a:lnTo>
                  <a:pt x="307029" y="47608"/>
                </a:lnTo>
                <a:lnTo>
                  <a:pt x="306136" y="46801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963766" y="3778364"/>
            <a:ext cx="278130" cy="384175"/>
          </a:xfrm>
          <a:custGeom>
            <a:avLst/>
            <a:gdLst/>
            <a:ahLst/>
            <a:cxnLst/>
            <a:rect l="l" t="t" r="r" b="b"/>
            <a:pathLst>
              <a:path w="278130" h="384175">
                <a:moveTo>
                  <a:pt x="40009" y="282494"/>
                </a:moveTo>
                <a:lnTo>
                  <a:pt x="0" y="319434"/>
                </a:lnTo>
                <a:lnTo>
                  <a:pt x="8376" y="330205"/>
                </a:lnTo>
                <a:lnTo>
                  <a:pt x="17252" y="339911"/>
                </a:lnTo>
                <a:lnTo>
                  <a:pt x="57925" y="368138"/>
                </a:lnTo>
                <a:lnTo>
                  <a:pt x="102909" y="381008"/>
                </a:lnTo>
                <a:lnTo>
                  <a:pt x="145431" y="383746"/>
                </a:lnTo>
                <a:lnTo>
                  <a:pt x="156705" y="382908"/>
                </a:lnTo>
                <a:lnTo>
                  <a:pt x="197131" y="375302"/>
                </a:lnTo>
                <a:lnTo>
                  <a:pt x="243428" y="350496"/>
                </a:lnTo>
                <a:lnTo>
                  <a:pt x="256241" y="336621"/>
                </a:lnTo>
                <a:lnTo>
                  <a:pt x="140369" y="336621"/>
                </a:lnTo>
                <a:lnTo>
                  <a:pt x="123252" y="336518"/>
                </a:lnTo>
                <a:lnTo>
                  <a:pt x="75015" y="319434"/>
                </a:lnTo>
                <a:lnTo>
                  <a:pt x="47504" y="293305"/>
                </a:lnTo>
                <a:lnTo>
                  <a:pt x="40009" y="282494"/>
                </a:lnTo>
                <a:close/>
              </a:path>
              <a:path w="278130" h="384175">
                <a:moveTo>
                  <a:pt x="139204" y="0"/>
                </a:moveTo>
                <a:lnTo>
                  <a:pt x="88611" y="8116"/>
                </a:lnTo>
                <a:lnTo>
                  <a:pt x="42956" y="32328"/>
                </a:lnTo>
                <a:lnTo>
                  <a:pt x="19084" y="62783"/>
                </a:lnTo>
                <a:lnTo>
                  <a:pt x="8828" y="112860"/>
                </a:lnTo>
                <a:lnTo>
                  <a:pt x="9862" y="124540"/>
                </a:lnTo>
                <a:lnTo>
                  <a:pt x="25186" y="161257"/>
                </a:lnTo>
                <a:lnTo>
                  <a:pt x="55340" y="188034"/>
                </a:lnTo>
                <a:lnTo>
                  <a:pt x="91971" y="203051"/>
                </a:lnTo>
                <a:lnTo>
                  <a:pt x="155972" y="218605"/>
                </a:lnTo>
                <a:lnTo>
                  <a:pt x="168816" y="222345"/>
                </a:lnTo>
                <a:lnTo>
                  <a:pt x="211135" y="244747"/>
                </a:lnTo>
                <a:lnTo>
                  <a:pt x="221206" y="284842"/>
                </a:lnTo>
                <a:lnTo>
                  <a:pt x="217696" y="296213"/>
                </a:lnTo>
                <a:lnTo>
                  <a:pt x="188437" y="326257"/>
                </a:lnTo>
                <a:lnTo>
                  <a:pt x="140369" y="336621"/>
                </a:lnTo>
                <a:lnTo>
                  <a:pt x="256241" y="336621"/>
                </a:lnTo>
                <a:lnTo>
                  <a:pt x="275432" y="297171"/>
                </a:lnTo>
                <a:lnTo>
                  <a:pt x="278054" y="269611"/>
                </a:lnTo>
                <a:lnTo>
                  <a:pt x="277133" y="257338"/>
                </a:lnTo>
                <a:lnTo>
                  <a:pt x="256462" y="211584"/>
                </a:lnTo>
                <a:lnTo>
                  <a:pt x="225739" y="185543"/>
                </a:lnTo>
                <a:lnTo>
                  <a:pt x="189082" y="171661"/>
                </a:lnTo>
                <a:lnTo>
                  <a:pt x="136222" y="159027"/>
                </a:lnTo>
                <a:lnTo>
                  <a:pt x="122690" y="155455"/>
                </a:lnTo>
                <a:lnTo>
                  <a:pt x="77627" y="134737"/>
                </a:lnTo>
                <a:lnTo>
                  <a:pt x="65145" y="97239"/>
                </a:lnTo>
                <a:lnTo>
                  <a:pt x="67597" y="85364"/>
                </a:lnTo>
                <a:lnTo>
                  <a:pt x="94773" y="56614"/>
                </a:lnTo>
                <a:lnTo>
                  <a:pt x="132530" y="47262"/>
                </a:lnTo>
                <a:lnTo>
                  <a:pt x="147762" y="46999"/>
                </a:lnTo>
                <a:lnTo>
                  <a:pt x="254237" y="46999"/>
                </a:lnTo>
                <a:lnTo>
                  <a:pt x="253483" y="45876"/>
                </a:lnTo>
                <a:lnTo>
                  <a:pt x="214088" y="14430"/>
                </a:lnTo>
                <a:lnTo>
                  <a:pt x="167036" y="1570"/>
                </a:lnTo>
                <a:lnTo>
                  <a:pt x="153582" y="379"/>
                </a:lnTo>
                <a:lnTo>
                  <a:pt x="139204" y="0"/>
                </a:lnTo>
                <a:close/>
              </a:path>
              <a:path w="278130" h="384175">
                <a:moveTo>
                  <a:pt x="254237" y="46999"/>
                </a:moveTo>
                <a:lnTo>
                  <a:pt x="147762" y="46999"/>
                </a:lnTo>
                <a:lnTo>
                  <a:pt x="159421" y="48592"/>
                </a:lnTo>
                <a:lnTo>
                  <a:pt x="171002" y="52007"/>
                </a:lnTo>
                <a:lnTo>
                  <a:pt x="204815" y="74456"/>
                </a:lnTo>
                <a:lnTo>
                  <a:pt x="219549" y="95944"/>
                </a:lnTo>
                <a:lnTo>
                  <a:pt x="260887" y="56892"/>
                </a:lnTo>
                <a:lnTo>
                  <a:pt x="254237" y="46999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316001" y="3684633"/>
            <a:ext cx="237490" cy="478155"/>
          </a:xfrm>
          <a:custGeom>
            <a:avLst/>
            <a:gdLst/>
            <a:ahLst/>
            <a:cxnLst/>
            <a:rect l="l" t="t" r="r" b="b"/>
            <a:pathLst>
              <a:path w="237489" h="478154">
                <a:moveTo>
                  <a:pt x="128803" y="149860"/>
                </a:moveTo>
                <a:lnTo>
                  <a:pt x="77292" y="149860"/>
                </a:lnTo>
                <a:lnTo>
                  <a:pt x="77364" y="385556"/>
                </a:lnTo>
                <a:lnTo>
                  <a:pt x="88600" y="434836"/>
                </a:lnTo>
                <a:lnTo>
                  <a:pt x="114453" y="463945"/>
                </a:lnTo>
                <a:lnTo>
                  <a:pt x="160625" y="477247"/>
                </a:lnTo>
                <a:lnTo>
                  <a:pt x="176008" y="477558"/>
                </a:lnTo>
                <a:lnTo>
                  <a:pt x="189769" y="476642"/>
                </a:lnTo>
                <a:lnTo>
                  <a:pt x="202781" y="474869"/>
                </a:lnTo>
                <a:lnTo>
                  <a:pt x="215042" y="472242"/>
                </a:lnTo>
                <a:lnTo>
                  <a:pt x="226552" y="468760"/>
                </a:lnTo>
                <a:lnTo>
                  <a:pt x="237312" y="464426"/>
                </a:lnTo>
                <a:lnTo>
                  <a:pt x="232913" y="430860"/>
                </a:lnTo>
                <a:lnTo>
                  <a:pt x="174066" y="430860"/>
                </a:lnTo>
                <a:lnTo>
                  <a:pt x="166916" y="429971"/>
                </a:lnTo>
                <a:lnTo>
                  <a:pt x="131054" y="391878"/>
                </a:lnTo>
                <a:lnTo>
                  <a:pt x="128803" y="365302"/>
                </a:lnTo>
                <a:lnTo>
                  <a:pt x="128803" y="149860"/>
                </a:lnTo>
                <a:close/>
              </a:path>
              <a:path w="237489" h="478154">
                <a:moveTo>
                  <a:pt x="231318" y="418684"/>
                </a:moveTo>
                <a:lnTo>
                  <a:pt x="220254" y="423360"/>
                </a:lnTo>
                <a:lnTo>
                  <a:pt x="206966" y="427560"/>
                </a:lnTo>
                <a:lnTo>
                  <a:pt x="194259" y="430040"/>
                </a:lnTo>
                <a:lnTo>
                  <a:pt x="181876" y="430860"/>
                </a:lnTo>
                <a:lnTo>
                  <a:pt x="232913" y="430860"/>
                </a:lnTo>
                <a:lnTo>
                  <a:pt x="231318" y="418684"/>
                </a:lnTo>
                <a:close/>
              </a:path>
              <a:path w="237489" h="478154">
                <a:moveTo>
                  <a:pt x="234175" y="103035"/>
                </a:moveTo>
                <a:lnTo>
                  <a:pt x="0" y="103035"/>
                </a:lnTo>
                <a:lnTo>
                  <a:pt x="0" y="149860"/>
                </a:lnTo>
                <a:lnTo>
                  <a:pt x="234175" y="149860"/>
                </a:lnTo>
                <a:lnTo>
                  <a:pt x="234175" y="103035"/>
                </a:lnTo>
                <a:close/>
              </a:path>
              <a:path w="237489" h="478154">
                <a:moveTo>
                  <a:pt x="128803" y="0"/>
                </a:moveTo>
                <a:lnTo>
                  <a:pt x="77292" y="0"/>
                </a:lnTo>
                <a:lnTo>
                  <a:pt x="77292" y="103035"/>
                </a:lnTo>
                <a:lnTo>
                  <a:pt x="128803" y="103035"/>
                </a:lnTo>
                <a:lnTo>
                  <a:pt x="128803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659432" y="3778459"/>
            <a:ext cx="389890" cy="599440"/>
          </a:xfrm>
          <a:custGeom>
            <a:avLst/>
            <a:gdLst/>
            <a:ahLst/>
            <a:cxnLst/>
            <a:rect l="l" t="t" r="r" b="b"/>
            <a:pathLst>
              <a:path w="389889" h="599439">
                <a:moveTo>
                  <a:pt x="51536" y="9208"/>
                </a:moveTo>
                <a:lnTo>
                  <a:pt x="0" y="9208"/>
                </a:lnTo>
                <a:lnTo>
                  <a:pt x="0" y="599314"/>
                </a:lnTo>
                <a:lnTo>
                  <a:pt x="51536" y="599314"/>
                </a:lnTo>
                <a:lnTo>
                  <a:pt x="51536" y="313614"/>
                </a:lnTo>
                <a:lnTo>
                  <a:pt x="113996" y="313614"/>
                </a:lnTo>
                <a:lnTo>
                  <a:pt x="82702" y="286315"/>
                </a:lnTo>
                <a:lnTo>
                  <a:pt x="56855" y="240141"/>
                </a:lnTo>
                <a:lnTo>
                  <a:pt x="49283" y="191847"/>
                </a:lnTo>
                <a:lnTo>
                  <a:pt x="49254" y="188137"/>
                </a:lnTo>
                <a:lnTo>
                  <a:pt x="49822" y="177690"/>
                </a:lnTo>
                <a:lnTo>
                  <a:pt x="63579" y="127067"/>
                </a:lnTo>
                <a:lnTo>
                  <a:pt x="93894" y="85589"/>
                </a:lnTo>
                <a:lnTo>
                  <a:pt x="113772" y="70079"/>
                </a:lnTo>
                <a:lnTo>
                  <a:pt x="51536" y="70079"/>
                </a:lnTo>
                <a:lnTo>
                  <a:pt x="51536" y="9208"/>
                </a:lnTo>
                <a:close/>
              </a:path>
              <a:path w="389889" h="599439">
                <a:moveTo>
                  <a:pt x="113996" y="313614"/>
                </a:moveTo>
                <a:lnTo>
                  <a:pt x="51536" y="313614"/>
                </a:lnTo>
                <a:lnTo>
                  <a:pt x="53259" y="313875"/>
                </a:lnTo>
                <a:lnTo>
                  <a:pt x="59858" y="322908"/>
                </a:lnTo>
                <a:lnTo>
                  <a:pt x="88864" y="350177"/>
                </a:lnTo>
                <a:lnTo>
                  <a:pt x="122537" y="369208"/>
                </a:lnTo>
                <a:lnTo>
                  <a:pt x="159151" y="380341"/>
                </a:lnTo>
                <a:lnTo>
                  <a:pt x="197076" y="383864"/>
                </a:lnTo>
                <a:lnTo>
                  <a:pt x="208917" y="383472"/>
                </a:lnTo>
                <a:lnTo>
                  <a:pt x="257099" y="374655"/>
                </a:lnTo>
                <a:lnTo>
                  <a:pt x="295395" y="358991"/>
                </a:lnTo>
                <a:lnTo>
                  <a:pt x="326481" y="337028"/>
                </a:lnTo>
                <a:lnTo>
                  <a:pt x="193763" y="337028"/>
                </a:lnTo>
                <a:lnTo>
                  <a:pt x="181439" y="336476"/>
                </a:lnTo>
                <a:lnTo>
                  <a:pt x="131665" y="323518"/>
                </a:lnTo>
                <a:lnTo>
                  <a:pt x="120286" y="317610"/>
                </a:lnTo>
                <a:lnTo>
                  <a:pt x="113996" y="313614"/>
                </a:lnTo>
                <a:close/>
              </a:path>
              <a:path w="389889" h="599439">
                <a:moveTo>
                  <a:pt x="326440" y="46719"/>
                </a:moveTo>
                <a:lnTo>
                  <a:pt x="199157" y="46719"/>
                </a:lnTo>
                <a:lnTo>
                  <a:pt x="210892" y="47451"/>
                </a:lnTo>
                <a:lnTo>
                  <a:pt x="222613" y="49200"/>
                </a:lnTo>
                <a:lnTo>
                  <a:pt x="261115" y="62205"/>
                </a:lnTo>
                <a:lnTo>
                  <a:pt x="301379" y="95266"/>
                </a:lnTo>
                <a:lnTo>
                  <a:pt x="325762" y="141361"/>
                </a:lnTo>
                <a:lnTo>
                  <a:pt x="333178" y="188137"/>
                </a:lnTo>
                <a:lnTo>
                  <a:pt x="333262" y="196090"/>
                </a:lnTo>
                <a:lnTo>
                  <a:pt x="332602" y="207343"/>
                </a:lnTo>
                <a:lnTo>
                  <a:pt x="319501" y="258711"/>
                </a:lnTo>
                <a:lnTo>
                  <a:pt x="289370" y="301407"/>
                </a:lnTo>
                <a:lnTo>
                  <a:pt x="244694" y="328876"/>
                </a:lnTo>
                <a:lnTo>
                  <a:pt x="193763" y="337028"/>
                </a:lnTo>
                <a:lnTo>
                  <a:pt x="326481" y="337028"/>
                </a:lnTo>
                <a:lnTo>
                  <a:pt x="358455" y="299897"/>
                </a:lnTo>
                <a:lnTo>
                  <a:pt x="376897" y="263752"/>
                </a:lnTo>
                <a:lnTo>
                  <a:pt x="388087" y="215825"/>
                </a:lnTo>
                <a:lnTo>
                  <a:pt x="389467" y="188137"/>
                </a:lnTo>
                <a:lnTo>
                  <a:pt x="388889" y="175207"/>
                </a:lnTo>
                <a:lnTo>
                  <a:pt x="378846" y="125606"/>
                </a:lnTo>
                <a:lnTo>
                  <a:pt x="356737" y="81257"/>
                </a:lnTo>
                <a:lnTo>
                  <a:pt x="330983" y="50701"/>
                </a:lnTo>
                <a:lnTo>
                  <a:pt x="326440" y="46719"/>
                </a:lnTo>
                <a:close/>
              </a:path>
              <a:path w="389889" h="599439">
                <a:moveTo>
                  <a:pt x="188244" y="0"/>
                </a:moveTo>
                <a:lnTo>
                  <a:pt x="148567" y="5708"/>
                </a:lnTo>
                <a:lnTo>
                  <a:pt x="111273" y="19839"/>
                </a:lnTo>
                <a:lnTo>
                  <a:pt x="78463" y="41533"/>
                </a:lnTo>
                <a:lnTo>
                  <a:pt x="53086" y="70079"/>
                </a:lnTo>
                <a:lnTo>
                  <a:pt x="113776" y="70077"/>
                </a:lnTo>
                <a:lnTo>
                  <a:pt x="124843" y="63599"/>
                </a:lnTo>
                <a:lnTo>
                  <a:pt x="136669" y="57972"/>
                </a:lnTo>
                <a:lnTo>
                  <a:pt x="184630" y="47150"/>
                </a:lnTo>
                <a:lnTo>
                  <a:pt x="199157" y="46719"/>
                </a:lnTo>
                <a:lnTo>
                  <a:pt x="326440" y="46719"/>
                </a:lnTo>
                <a:lnTo>
                  <a:pt x="322480" y="43248"/>
                </a:lnTo>
                <a:lnTo>
                  <a:pt x="279091" y="17037"/>
                </a:lnTo>
                <a:lnTo>
                  <a:pt x="242473" y="4820"/>
                </a:lnTo>
                <a:lnTo>
                  <a:pt x="203287" y="252"/>
                </a:lnTo>
                <a:lnTo>
                  <a:pt x="188244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177999" y="3778549"/>
            <a:ext cx="200660" cy="374650"/>
          </a:xfrm>
          <a:custGeom>
            <a:avLst/>
            <a:gdLst/>
            <a:ahLst/>
            <a:cxnLst/>
            <a:rect l="l" t="t" r="r" b="b"/>
            <a:pathLst>
              <a:path w="200660" h="374650">
                <a:moveTo>
                  <a:pt x="50470" y="9111"/>
                </a:moveTo>
                <a:lnTo>
                  <a:pt x="0" y="21892"/>
                </a:lnTo>
                <a:lnTo>
                  <a:pt x="306" y="34318"/>
                </a:lnTo>
                <a:lnTo>
                  <a:pt x="661" y="46542"/>
                </a:lnTo>
                <a:lnTo>
                  <a:pt x="1124" y="60090"/>
                </a:lnTo>
                <a:lnTo>
                  <a:pt x="2141" y="85121"/>
                </a:lnTo>
                <a:lnTo>
                  <a:pt x="2526" y="97879"/>
                </a:lnTo>
                <a:lnTo>
                  <a:pt x="2756" y="110529"/>
                </a:lnTo>
                <a:lnTo>
                  <a:pt x="2832" y="374413"/>
                </a:lnTo>
                <a:lnTo>
                  <a:pt x="54356" y="374413"/>
                </a:lnTo>
                <a:lnTo>
                  <a:pt x="54504" y="162812"/>
                </a:lnTo>
                <a:lnTo>
                  <a:pt x="62691" y="124491"/>
                </a:lnTo>
                <a:lnTo>
                  <a:pt x="81786" y="91345"/>
                </a:lnTo>
                <a:lnTo>
                  <a:pt x="96012" y="77017"/>
                </a:lnTo>
                <a:lnTo>
                  <a:pt x="50470" y="77017"/>
                </a:lnTo>
                <a:lnTo>
                  <a:pt x="50470" y="9111"/>
                </a:lnTo>
                <a:close/>
              </a:path>
              <a:path w="200660" h="374650">
                <a:moveTo>
                  <a:pt x="160258" y="0"/>
                </a:moveTo>
                <a:lnTo>
                  <a:pt x="111658" y="12229"/>
                </a:lnTo>
                <a:lnTo>
                  <a:pt x="72718" y="42576"/>
                </a:lnTo>
                <a:lnTo>
                  <a:pt x="52020" y="77017"/>
                </a:lnTo>
                <a:lnTo>
                  <a:pt x="96012" y="77017"/>
                </a:lnTo>
                <a:lnTo>
                  <a:pt x="98189" y="75091"/>
                </a:lnTo>
                <a:lnTo>
                  <a:pt x="108887" y="67550"/>
                </a:lnTo>
                <a:lnTo>
                  <a:pt x="157541" y="51868"/>
                </a:lnTo>
                <a:lnTo>
                  <a:pt x="173203" y="51363"/>
                </a:lnTo>
                <a:lnTo>
                  <a:pt x="197445" y="51363"/>
                </a:lnTo>
                <a:lnTo>
                  <a:pt x="200671" y="2776"/>
                </a:lnTo>
                <a:lnTo>
                  <a:pt x="190095" y="1121"/>
                </a:lnTo>
                <a:lnTo>
                  <a:pt x="176965" y="189"/>
                </a:lnTo>
                <a:lnTo>
                  <a:pt x="160258" y="0"/>
                </a:lnTo>
                <a:close/>
              </a:path>
              <a:path w="200660" h="374650">
                <a:moveTo>
                  <a:pt x="197445" y="51363"/>
                </a:moveTo>
                <a:lnTo>
                  <a:pt x="173203" y="51363"/>
                </a:lnTo>
                <a:lnTo>
                  <a:pt x="186887" y="52561"/>
                </a:lnTo>
                <a:lnTo>
                  <a:pt x="197193" y="55161"/>
                </a:lnTo>
                <a:lnTo>
                  <a:pt x="197445" y="51363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440939" y="3778340"/>
            <a:ext cx="387985" cy="384175"/>
          </a:xfrm>
          <a:custGeom>
            <a:avLst/>
            <a:gdLst/>
            <a:ahLst/>
            <a:cxnLst/>
            <a:rect l="l" t="t" r="r" b="b"/>
            <a:pathLst>
              <a:path w="387985" h="384175">
                <a:moveTo>
                  <a:pt x="189457" y="0"/>
                </a:moveTo>
                <a:lnTo>
                  <a:pt x="150962" y="3973"/>
                </a:lnTo>
                <a:lnTo>
                  <a:pt x="103432" y="19904"/>
                </a:lnTo>
                <a:lnTo>
                  <a:pt x="61588" y="48102"/>
                </a:lnTo>
                <a:lnTo>
                  <a:pt x="30038" y="85455"/>
                </a:lnTo>
                <a:lnTo>
                  <a:pt x="11465" y="122810"/>
                </a:lnTo>
                <a:lnTo>
                  <a:pt x="1172" y="170294"/>
                </a:lnTo>
                <a:lnTo>
                  <a:pt x="0" y="199888"/>
                </a:lnTo>
                <a:lnTo>
                  <a:pt x="706" y="211537"/>
                </a:lnTo>
                <a:lnTo>
                  <a:pt x="11623" y="260904"/>
                </a:lnTo>
                <a:lnTo>
                  <a:pt x="34228" y="304638"/>
                </a:lnTo>
                <a:lnTo>
                  <a:pt x="61609" y="336102"/>
                </a:lnTo>
                <a:lnTo>
                  <a:pt x="103812" y="364251"/>
                </a:lnTo>
                <a:lnTo>
                  <a:pt x="148280" y="379280"/>
                </a:lnTo>
                <a:lnTo>
                  <a:pt x="187928" y="383564"/>
                </a:lnTo>
                <a:lnTo>
                  <a:pt x="203581" y="383780"/>
                </a:lnTo>
                <a:lnTo>
                  <a:pt x="215869" y="382917"/>
                </a:lnTo>
                <a:lnTo>
                  <a:pt x="265242" y="371801"/>
                </a:lnTo>
                <a:lnTo>
                  <a:pt x="308907" y="349176"/>
                </a:lnTo>
                <a:lnTo>
                  <a:pt x="323870" y="337152"/>
                </a:lnTo>
                <a:lnTo>
                  <a:pt x="192887" y="337152"/>
                </a:lnTo>
                <a:lnTo>
                  <a:pt x="180425" y="336648"/>
                </a:lnTo>
                <a:lnTo>
                  <a:pt x="130880" y="323406"/>
                </a:lnTo>
                <a:lnTo>
                  <a:pt x="90546" y="292070"/>
                </a:lnTo>
                <a:lnTo>
                  <a:pt x="65345" y="247674"/>
                </a:lnTo>
                <a:lnTo>
                  <a:pt x="56489" y="199888"/>
                </a:lnTo>
                <a:lnTo>
                  <a:pt x="56220" y="184195"/>
                </a:lnTo>
                <a:lnTo>
                  <a:pt x="57177" y="171671"/>
                </a:lnTo>
                <a:lnTo>
                  <a:pt x="70081" y="124600"/>
                </a:lnTo>
                <a:lnTo>
                  <a:pt x="100288" y="81659"/>
                </a:lnTo>
                <a:lnTo>
                  <a:pt x="145757" y="54298"/>
                </a:lnTo>
                <a:lnTo>
                  <a:pt x="197433" y="46839"/>
                </a:lnTo>
                <a:lnTo>
                  <a:pt x="324742" y="46839"/>
                </a:lnTo>
                <a:lnTo>
                  <a:pt x="322046" y="44421"/>
                </a:lnTo>
                <a:lnTo>
                  <a:pt x="279084" y="17804"/>
                </a:lnTo>
                <a:lnTo>
                  <a:pt x="242568" y="5283"/>
                </a:lnTo>
                <a:lnTo>
                  <a:pt x="203858" y="319"/>
                </a:lnTo>
                <a:lnTo>
                  <a:pt x="189457" y="0"/>
                </a:lnTo>
                <a:close/>
              </a:path>
              <a:path w="387985" h="384175">
                <a:moveTo>
                  <a:pt x="324742" y="46839"/>
                </a:moveTo>
                <a:lnTo>
                  <a:pt x="197433" y="46839"/>
                </a:lnTo>
                <a:lnTo>
                  <a:pt x="209169" y="47570"/>
                </a:lnTo>
                <a:lnTo>
                  <a:pt x="220891" y="49320"/>
                </a:lnTo>
                <a:lnTo>
                  <a:pt x="259391" y="62325"/>
                </a:lnTo>
                <a:lnTo>
                  <a:pt x="299659" y="95381"/>
                </a:lnTo>
                <a:lnTo>
                  <a:pt x="324033" y="141480"/>
                </a:lnTo>
                <a:lnTo>
                  <a:pt x="331514" y="190070"/>
                </a:lnTo>
                <a:lnTo>
                  <a:pt x="331539" y="195925"/>
                </a:lnTo>
                <a:lnTo>
                  <a:pt x="330897" y="207229"/>
                </a:lnTo>
                <a:lnTo>
                  <a:pt x="317919" y="258511"/>
                </a:lnTo>
                <a:lnTo>
                  <a:pt x="288012" y="301200"/>
                </a:lnTo>
                <a:lnTo>
                  <a:pt x="243608" y="328761"/>
                </a:lnTo>
                <a:lnTo>
                  <a:pt x="192887" y="337152"/>
                </a:lnTo>
                <a:lnTo>
                  <a:pt x="323870" y="337152"/>
                </a:lnTo>
                <a:lnTo>
                  <a:pt x="355694" y="301760"/>
                </a:lnTo>
                <a:lnTo>
                  <a:pt x="373959" y="266974"/>
                </a:lnTo>
                <a:lnTo>
                  <a:pt x="386252" y="218304"/>
                </a:lnTo>
                <a:lnTo>
                  <a:pt x="387784" y="190070"/>
                </a:lnTo>
                <a:lnTo>
                  <a:pt x="387292" y="176816"/>
                </a:lnTo>
                <a:lnTo>
                  <a:pt x="381201" y="138983"/>
                </a:lnTo>
                <a:lnTo>
                  <a:pt x="362308" y="92917"/>
                </a:lnTo>
                <a:lnTo>
                  <a:pt x="339966" y="62008"/>
                </a:lnTo>
                <a:lnTo>
                  <a:pt x="330675" y="52159"/>
                </a:lnTo>
                <a:lnTo>
                  <a:pt x="324742" y="46839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783957" y="2651770"/>
            <a:ext cx="884232" cy="914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ww</a:t>
            </a:r>
            <a:r>
              <a:rPr spc="-40" dirty="0"/>
              <a:t>w</a:t>
            </a:r>
            <a:r>
              <a:rPr spc="40" dirty="0"/>
              <a:t>.questp</a:t>
            </a:r>
            <a:r>
              <a:rPr spc="10"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FE5D06"/>
                </a:solidFill>
              </a:rPr>
              <a:t>|</a:t>
            </a:r>
            <a:r>
              <a:rPr dirty="0">
                <a:solidFill>
                  <a:srgbClr val="FE5D06"/>
                </a:solidFill>
              </a:rPr>
              <a:t> </a:t>
            </a:r>
            <a:r>
              <a:rPr spc="90" dirty="0">
                <a:solidFill>
                  <a:srgbClr val="FE5D06"/>
                </a:solidFill>
              </a:rPr>
              <a:t> </a:t>
            </a:r>
            <a:r>
              <a:rPr spc="20" dirty="0"/>
              <a:t>info@questp</a:t>
            </a:r>
            <a:r>
              <a:rPr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B70083"/>
                </a:solidFill>
              </a:rPr>
              <a:t>|</a:t>
            </a:r>
            <a:r>
              <a:rPr dirty="0">
                <a:solidFill>
                  <a:srgbClr val="B70083"/>
                </a:solidFill>
              </a:rPr>
              <a:t> </a:t>
            </a:r>
            <a:r>
              <a:rPr spc="90" dirty="0">
                <a:solidFill>
                  <a:srgbClr val="B70083"/>
                </a:solidFill>
              </a:rPr>
              <a:t> </a:t>
            </a:r>
            <a:r>
              <a:rPr spc="30" dirty="0"/>
              <a:t>972.960.1305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31781" y="1139113"/>
            <a:ext cx="2324735" cy="121920"/>
          </a:xfrm>
          <a:custGeom>
            <a:avLst/>
            <a:gdLst/>
            <a:ahLst/>
            <a:cxnLst/>
            <a:rect l="l" t="t" r="r" b="b"/>
            <a:pathLst>
              <a:path w="2324734" h="121919">
                <a:moveTo>
                  <a:pt x="2324286" y="0"/>
                </a:moveTo>
                <a:lnTo>
                  <a:pt x="336344" y="0"/>
                </a:lnTo>
                <a:lnTo>
                  <a:pt x="271104" y="21828"/>
                </a:lnTo>
                <a:lnTo>
                  <a:pt x="138897" y="69027"/>
                </a:lnTo>
                <a:lnTo>
                  <a:pt x="17025" y="115126"/>
                </a:lnTo>
                <a:lnTo>
                  <a:pt x="0" y="121907"/>
                </a:lnTo>
                <a:lnTo>
                  <a:pt x="2259991" y="121907"/>
                </a:lnTo>
                <a:lnTo>
                  <a:pt x="2281266" y="81378"/>
                </a:lnTo>
                <a:lnTo>
                  <a:pt x="2324286" y="0"/>
                </a:lnTo>
                <a:close/>
              </a:path>
            </a:pathLst>
          </a:custGeom>
          <a:solidFill>
            <a:srgbClr val="FB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638824" y="1139113"/>
            <a:ext cx="1419860" cy="121920"/>
          </a:xfrm>
          <a:custGeom>
            <a:avLst/>
            <a:gdLst/>
            <a:ahLst/>
            <a:cxnLst/>
            <a:rect l="l" t="t" r="r" b="b"/>
            <a:pathLst>
              <a:path w="1419859" h="121919">
                <a:moveTo>
                  <a:pt x="0" y="0"/>
                </a:moveTo>
                <a:lnTo>
                  <a:pt x="1419575" y="0"/>
                </a:lnTo>
                <a:lnTo>
                  <a:pt x="1419575" y="121907"/>
                </a:lnTo>
                <a:lnTo>
                  <a:pt x="0" y="121907"/>
                </a:lnTo>
                <a:lnTo>
                  <a:pt x="0" y="0"/>
                </a:lnTo>
              </a:path>
            </a:pathLst>
          </a:custGeom>
          <a:solidFill>
            <a:srgbClr val="FB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89822" y="1139113"/>
            <a:ext cx="1548765" cy="121920"/>
          </a:xfrm>
          <a:custGeom>
            <a:avLst/>
            <a:gdLst/>
            <a:ahLst/>
            <a:cxnLst/>
            <a:rect l="l" t="t" r="r" b="b"/>
            <a:pathLst>
              <a:path w="1548765" h="121919">
                <a:moveTo>
                  <a:pt x="1548196" y="0"/>
                </a:moveTo>
                <a:lnTo>
                  <a:pt x="0" y="0"/>
                </a:lnTo>
                <a:lnTo>
                  <a:pt x="35939" y="27891"/>
                </a:lnTo>
                <a:lnTo>
                  <a:pt x="104866" y="82429"/>
                </a:lnTo>
                <a:lnTo>
                  <a:pt x="153648" y="121907"/>
                </a:lnTo>
                <a:lnTo>
                  <a:pt x="1237028" y="121907"/>
                </a:lnTo>
                <a:lnTo>
                  <a:pt x="1357179" y="73147"/>
                </a:lnTo>
                <a:lnTo>
                  <a:pt x="1491534" y="20872"/>
                </a:lnTo>
                <a:lnTo>
                  <a:pt x="1548196" y="0"/>
                </a:lnTo>
                <a:close/>
              </a:path>
            </a:pathLst>
          </a:custGeom>
          <a:solidFill>
            <a:srgbClr val="B70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139113"/>
            <a:ext cx="922019" cy="121920"/>
          </a:xfrm>
          <a:custGeom>
            <a:avLst/>
            <a:gdLst/>
            <a:ahLst/>
            <a:cxnLst/>
            <a:rect l="l" t="t" r="r" b="b"/>
            <a:pathLst>
              <a:path w="922019" h="121919">
                <a:moveTo>
                  <a:pt x="887956" y="0"/>
                </a:moveTo>
                <a:lnTo>
                  <a:pt x="0" y="0"/>
                </a:lnTo>
                <a:lnTo>
                  <a:pt x="0" y="121907"/>
                </a:lnTo>
                <a:lnTo>
                  <a:pt x="921787" y="121907"/>
                </a:lnTo>
                <a:lnTo>
                  <a:pt x="893358" y="17205"/>
                </a:lnTo>
                <a:lnTo>
                  <a:pt x="887956" y="0"/>
                </a:lnTo>
              </a:path>
            </a:pathLst>
          </a:custGeom>
          <a:solidFill>
            <a:srgbClr val="B20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5369" y="1139113"/>
            <a:ext cx="5120005" cy="121920"/>
          </a:xfrm>
          <a:custGeom>
            <a:avLst/>
            <a:gdLst/>
            <a:ahLst/>
            <a:cxnLst/>
            <a:rect l="l" t="t" r="r" b="b"/>
            <a:pathLst>
              <a:path w="5120005" h="121919">
                <a:moveTo>
                  <a:pt x="5030979" y="0"/>
                </a:moveTo>
                <a:lnTo>
                  <a:pt x="0" y="0"/>
                </a:lnTo>
                <a:lnTo>
                  <a:pt x="56769" y="121907"/>
                </a:lnTo>
                <a:lnTo>
                  <a:pt x="5119533" y="121907"/>
                </a:lnTo>
                <a:lnTo>
                  <a:pt x="5030979" y="0"/>
                </a:lnTo>
                <a:close/>
              </a:path>
            </a:pathLst>
          </a:custGeom>
          <a:solidFill>
            <a:srgbClr val="FE5D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85447" y="1139113"/>
            <a:ext cx="875030" cy="121920"/>
          </a:xfrm>
          <a:custGeom>
            <a:avLst/>
            <a:gdLst/>
            <a:ahLst/>
            <a:cxnLst/>
            <a:rect l="l" t="t" r="r" b="b"/>
            <a:pathLst>
              <a:path w="875029" h="121919">
                <a:moveTo>
                  <a:pt x="841032" y="0"/>
                </a:moveTo>
                <a:lnTo>
                  <a:pt x="34531" y="0"/>
                </a:lnTo>
                <a:lnTo>
                  <a:pt x="29759" y="16110"/>
                </a:lnTo>
                <a:lnTo>
                  <a:pt x="0" y="121907"/>
                </a:lnTo>
                <a:lnTo>
                  <a:pt x="874837" y="121907"/>
                </a:lnTo>
                <a:lnTo>
                  <a:pt x="841032" y="0"/>
                </a:lnTo>
                <a:close/>
              </a:path>
            </a:pathLst>
          </a:custGeom>
          <a:solidFill>
            <a:srgbClr val="B70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53344" y="1242867"/>
            <a:ext cx="92075" cy="18415"/>
          </a:xfrm>
          <a:custGeom>
            <a:avLst/>
            <a:gdLst/>
            <a:ahLst/>
            <a:cxnLst/>
            <a:rect l="l" t="t" r="r" b="b"/>
            <a:pathLst>
              <a:path w="92075" h="18415">
                <a:moveTo>
                  <a:pt x="0" y="0"/>
                </a:moveTo>
                <a:lnTo>
                  <a:pt x="4535" y="18153"/>
                </a:lnTo>
                <a:lnTo>
                  <a:pt x="91628" y="18153"/>
                </a:lnTo>
                <a:lnTo>
                  <a:pt x="0" y="0"/>
                </a:lnTo>
                <a:close/>
              </a:path>
            </a:pathLst>
          </a:custGeom>
          <a:solidFill>
            <a:srgbClr val="FB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366597" y="1139113"/>
            <a:ext cx="681355" cy="121920"/>
          </a:xfrm>
          <a:custGeom>
            <a:avLst/>
            <a:gdLst/>
            <a:ahLst/>
            <a:cxnLst/>
            <a:rect l="l" t="t" r="r" b="b"/>
            <a:pathLst>
              <a:path w="681354" h="121919">
                <a:moveTo>
                  <a:pt x="592367" y="0"/>
                </a:moveTo>
                <a:lnTo>
                  <a:pt x="79535" y="0"/>
                </a:lnTo>
                <a:lnTo>
                  <a:pt x="55197" y="33996"/>
                </a:lnTo>
                <a:lnTo>
                  <a:pt x="0" y="121907"/>
                </a:lnTo>
                <a:lnTo>
                  <a:pt x="680866" y="121907"/>
                </a:lnTo>
                <a:lnTo>
                  <a:pt x="592367" y="0"/>
                </a:lnTo>
                <a:close/>
              </a:path>
            </a:pathLst>
          </a:custGeom>
          <a:solidFill>
            <a:srgbClr val="B70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169740" y="732590"/>
            <a:ext cx="167640" cy="258445"/>
          </a:xfrm>
          <a:custGeom>
            <a:avLst/>
            <a:gdLst/>
            <a:ahLst/>
            <a:cxnLst/>
            <a:rect l="l" t="t" r="r" b="b"/>
            <a:pathLst>
              <a:path w="167640" h="258444">
                <a:moveTo>
                  <a:pt x="167614" y="135051"/>
                </a:moveTo>
                <a:lnTo>
                  <a:pt x="145440" y="135051"/>
                </a:lnTo>
                <a:lnTo>
                  <a:pt x="145440" y="258013"/>
                </a:lnTo>
                <a:lnTo>
                  <a:pt x="167614" y="258013"/>
                </a:lnTo>
                <a:lnTo>
                  <a:pt x="167614" y="135051"/>
                </a:lnTo>
                <a:close/>
              </a:path>
              <a:path w="167640" h="258444">
                <a:moveTo>
                  <a:pt x="88785" y="0"/>
                </a:moveTo>
                <a:lnTo>
                  <a:pt x="42700" y="9519"/>
                </a:lnTo>
                <a:lnTo>
                  <a:pt x="9547" y="43600"/>
                </a:lnTo>
                <a:lnTo>
                  <a:pt x="0" y="84874"/>
                </a:lnTo>
                <a:lnTo>
                  <a:pt x="1012" y="95981"/>
                </a:lnTo>
                <a:lnTo>
                  <a:pt x="15887" y="132832"/>
                </a:lnTo>
                <a:lnTo>
                  <a:pt x="58029" y="161889"/>
                </a:lnTo>
                <a:lnTo>
                  <a:pt x="83629" y="165277"/>
                </a:lnTo>
                <a:lnTo>
                  <a:pt x="88785" y="165277"/>
                </a:lnTo>
                <a:lnTo>
                  <a:pt x="127063" y="152641"/>
                </a:lnTo>
                <a:lnTo>
                  <a:pt x="136799" y="145122"/>
                </a:lnTo>
                <a:lnTo>
                  <a:pt x="74434" y="145122"/>
                </a:lnTo>
                <a:lnTo>
                  <a:pt x="66217" y="143509"/>
                </a:lnTo>
                <a:lnTo>
                  <a:pt x="35128" y="121386"/>
                </a:lnTo>
                <a:lnTo>
                  <a:pt x="24155" y="91376"/>
                </a:lnTo>
                <a:lnTo>
                  <a:pt x="24155" y="73913"/>
                </a:lnTo>
                <a:lnTo>
                  <a:pt x="45427" y="32702"/>
                </a:lnTo>
                <a:lnTo>
                  <a:pt x="74434" y="20154"/>
                </a:lnTo>
                <a:lnTo>
                  <a:pt x="136783" y="20154"/>
                </a:lnTo>
                <a:lnTo>
                  <a:pt x="127063" y="12649"/>
                </a:lnTo>
                <a:lnTo>
                  <a:pt x="121919" y="9512"/>
                </a:lnTo>
                <a:lnTo>
                  <a:pt x="111175" y="4584"/>
                </a:lnTo>
                <a:lnTo>
                  <a:pt x="105625" y="2806"/>
                </a:lnTo>
                <a:lnTo>
                  <a:pt x="94195" y="558"/>
                </a:lnTo>
                <a:lnTo>
                  <a:pt x="88785" y="0"/>
                </a:lnTo>
                <a:close/>
              </a:path>
              <a:path w="167640" h="258444">
                <a:moveTo>
                  <a:pt x="136783" y="20154"/>
                </a:moveTo>
                <a:lnTo>
                  <a:pt x="74434" y="20154"/>
                </a:lnTo>
                <a:lnTo>
                  <a:pt x="83737" y="20154"/>
                </a:lnTo>
                <a:lnTo>
                  <a:pt x="96652" y="21383"/>
                </a:lnTo>
                <a:lnTo>
                  <a:pt x="134238" y="43891"/>
                </a:lnTo>
                <a:lnTo>
                  <a:pt x="146443" y="73913"/>
                </a:lnTo>
                <a:lnTo>
                  <a:pt x="146443" y="91376"/>
                </a:lnTo>
                <a:lnTo>
                  <a:pt x="123037" y="132587"/>
                </a:lnTo>
                <a:lnTo>
                  <a:pt x="83629" y="145122"/>
                </a:lnTo>
                <a:lnTo>
                  <a:pt x="136799" y="145122"/>
                </a:lnTo>
                <a:lnTo>
                  <a:pt x="136931" y="145021"/>
                </a:lnTo>
                <a:lnTo>
                  <a:pt x="141173" y="140423"/>
                </a:lnTo>
                <a:lnTo>
                  <a:pt x="144767" y="135051"/>
                </a:lnTo>
                <a:lnTo>
                  <a:pt x="167614" y="135051"/>
                </a:lnTo>
                <a:lnTo>
                  <a:pt x="167614" y="30225"/>
                </a:lnTo>
                <a:lnTo>
                  <a:pt x="144767" y="30225"/>
                </a:lnTo>
                <a:lnTo>
                  <a:pt x="141173" y="24853"/>
                </a:lnTo>
                <a:lnTo>
                  <a:pt x="136931" y="20269"/>
                </a:lnTo>
                <a:lnTo>
                  <a:pt x="136783" y="20154"/>
                </a:lnTo>
                <a:close/>
              </a:path>
              <a:path w="167640" h="258444">
                <a:moveTo>
                  <a:pt x="167614" y="4025"/>
                </a:moveTo>
                <a:lnTo>
                  <a:pt x="145440" y="4025"/>
                </a:lnTo>
                <a:lnTo>
                  <a:pt x="145440" y="30225"/>
                </a:lnTo>
                <a:lnTo>
                  <a:pt x="167614" y="30225"/>
                </a:lnTo>
                <a:lnTo>
                  <a:pt x="167614" y="4025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402535" y="247813"/>
            <a:ext cx="1198666" cy="742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57200" y="73088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20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0069" y="2286580"/>
            <a:ext cx="707826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0069" y="2977121"/>
            <a:ext cx="7078261" cy="3167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79910" y="7038533"/>
            <a:ext cx="42075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30" dirty="0"/>
              <a:t>ww</a:t>
            </a:r>
            <a:r>
              <a:rPr spc="-40" dirty="0"/>
              <a:t>w</a:t>
            </a:r>
            <a:r>
              <a:rPr spc="40" dirty="0"/>
              <a:t>.questp</a:t>
            </a:r>
            <a:r>
              <a:rPr spc="10"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FE5D06"/>
                </a:solidFill>
              </a:rPr>
              <a:t>|</a:t>
            </a:r>
            <a:r>
              <a:rPr dirty="0">
                <a:solidFill>
                  <a:srgbClr val="FE5D06"/>
                </a:solidFill>
              </a:rPr>
              <a:t> </a:t>
            </a:r>
            <a:r>
              <a:rPr spc="90" dirty="0">
                <a:solidFill>
                  <a:srgbClr val="FE5D06"/>
                </a:solidFill>
              </a:rPr>
              <a:t> </a:t>
            </a:r>
            <a:r>
              <a:rPr spc="20" dirty="0"/>
              <a:t>info@questp</a:t>
            </a:r>
            <a:r>
              <a:rPr dirty="0"/>
              <a:t>r</a:t>
            </a:r>
            <a:r>
              <a:rPr spc="40" dirty="0"/>
              <a:t>o.co</a:t>
            </a:r>
            <a:r>
              <a:rPr spc="20" dirty="0"/>
              <a:t>m</a:t>
            </a:r>
            <a:r>
              <a:rPr dirty="0"/>
              <a:t> </a:t>
            </a:r>
            <a:r>
              <a:rPr spc="85" dirty="0"/>
              <a:t> </a:t>
            </a:r>
            <a:r>
              <a:rPr spc="-50" dirty="0">
                <a:solidFill>
                  <a:srgbClr val="B70083"/>
                </a:solidFill>
              </a:rPr>
              <a:t>|</a:t>
            </a:r>
            <a:r>
              <a:rPr dirty="0">
                <a:solidFill>
                  <a:srgbClr val="B70083"/>
                </a:solidFill>
              </a:rPr>
              <a:t> </a:t>
            </a:r>
            <a:r>
              <a:rPr spc="90" dirty="0">
                <a:solidFill>
                  <a:srgbClr val="B70083"/>
                </a:solidFill>
              </a:rPr>
              <a:t> </a:t>
            </a:r>
            <a:r>
              <a:rPr spc="30" dirty="0"/>
              <a:t>972.960.1305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10067925" cy="664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8635"/>
            <a:ext cx="10067925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1000" y="838200"/>
            <a:ext cx="130302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A6FD28-40DF-4D24-AD1D-8000D55F9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0" y="838200"/>
            <a:ext cx="6348997" cy="63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524000"/>
            <a:ext cx="7078261" cy="1154162"/>
          </a:xfrm>
        </p:spPr>
        <p:txBody>
          <a:bodyPr/>
          <a:lstStyle/>
          <a:p>
            <a:pPr algn="ctr"/>
            <a:r>
              <a:rPr lang="en-US" sz="7500" dirty="0"/>
              <a:t>Interviewing Skills</a:t>
            </a: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8382000" cy="38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7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B049F5-51BF-4C7D-860D-BCE86DA4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02903"/>
            <a:ext cx="7696200" cy="461665"/>
          </a:xfrm>
        </p:spPr>
        <p:txBody>
          <a:bodyPr/>
          <a:lstStyle/>
          <a:p>
            <a:r>
              <a:rPr lang="en-US" sz="3000" dirty="0">
                <a:solidFill>
                  <a:srgbClr val="B21E28"/>
                </a:solidFill>
                <a:latin typeface="Abadi Extra Light" panose="020B0204020104020204" pitchFamily="34" charset="0"/>
              </a:rPr>
              <a:t>Interview Tips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018E0-1797-4022-B770-1280BDD9ED15}"/>
              </a:ext>
            </a:extLst>
          </p:cNvPr>
          <p:cNvSpPr/>
          <p:nvPr/>
        </p:nvSpPr>
        <p:spPr>
          <a:xfrm>
            <a:off x="304800" y="1752600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97F949-78A4-43FF-9C47-FF27F1A0B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859331"/>
              </p:ext>
            </p:extLst>
          </p:nvPr>
        </p:nvGraphicFramePr>
        <p:xfrm>
          <a:off x="609600" y="1383321"/>
          <a:ext cx="9067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06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600199" y="1334589"/>
            <a:ext cx="7078261" cy="1477328"/>
          </a:xfrm>
        </p:spPr>
        <p:txBody>
          <a:bodyPr/>
          <a:lstStyle/>
          <a:p>
            <a:pPr algn="ctr"/>
            <a:r>
              <a:rPr lang="en-US" sz="9600" dirty="0"/>
              <a:t>Networking</a:t>
            </a:r>
          </a:p>
        </p:txBody>
      </p:sp>
      <p:pic>
        <p:nvPicPr>
          <p:cNvPr id="9218" name="Picture 2" descr="Image result for young people network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2"/>
          <a:stretch/>
        </p:blipFill>
        <p:spPr bwMode="auto">
          <a:xfrm>
            <a:off x="2510430" y="2833688"/>
            <a:ext cx="5257800" cy="41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0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 txBox="1"/>
          <p:nvPr/>
        </p:nvSpPr>
        <p:spPr>
          <a:xfrm>
            <a:off x="457200" y="106637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b="1" spc="70" dirty="0">
                <a:solidFill>
                  <a:srgbClr val="FFFFFF"/>
                </a:solidFill>
                <a:latin typeface="Arial"/>
                <a:cs typeface="Arial"/>
              </a:rPr>
              <a:t>How to Network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784" y="2667000"/>
            <a:ext cx="55626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3784" y="1729994"/>
            <a:ext cx="8001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Professional Organizations: </a:t>
            </a:r>
            <a:r>
              <a:rPr lang="en-US" sz="2000" dirty="0"/>
              <a:t>GIS, SOA, CAS, RIMS, CPCU, YRP (Young Risk Professionals), YA (Young Agents)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it to 1-2 drinks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NEW connections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Secure your elevator speech and prepare questions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for introductions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down the phone and any other distractions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for business cards and bring a resume if it’s </a:t>
            </a:r>
          </a:p>
          <a:p>
            <a:r>
              <a:rPr lang="en-US" dirty="0"/>
              <a:t>     appropriate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up in a timely manner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747" t="20552" r="28247" b="35276"/>
          <a:stretch/>
        </p:blipFill>
        <p:spPr>
          <a:xfrm>
            <a:off x="7529890" y="2222290"/>
            <a:ext cx="1828800" cy="685800"/>
          </a:xfrm>
          <a:prstGeom prst="rect">
            <a:avLst/>
          </a:prstGeom>
        </p:spPr>
      </p:pic>
      <p:pic>
        <p:nvPicPr>
          <p:cNvPr id="10242" name="Picture 2" descr="Image result for cp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38000"/>
          <a:stretch/>
        </p:blipFill>
        <p:spPr bwMode="auto">
          <a:xfrm>
            <a:off x="5678700" y="3195296"/>
            <a:ext cx="2184969" cy="7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YRP young risk profession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50" y="3948784"/>
            <a:ext cx="2097600" cy="10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EBFF52-564C-429B-82CA-042C60006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32" y="4965853"/>
            <a:ext cx="2072673" cy="90418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49398A-9BE7-4C5C-B8AE-942A7B9F9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61" y="6335439"/>
            <a:ext cx="2243723" cy="7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0058400" cy="3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8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347B2E-120A-4970-B202-856B342B7863}"/>
              </a:ext>
            </a:extLst>
          </p:cNvPr>
          <p:cNvSpPr/>
          <p:nvPr/>
        </p:nvSpPr>
        <p:spPr>
          <a:xfrm>
            <a:off x="1257300" y="3257877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Questpro</a:t>
            </a:r>
            <a:r>
              <a:rPr lang="en-US" sz="2800" dirty="0"/>
              <a:t> is a national, full-service recruiting firm focused solely on the Insurance and Risk Management industry. For over 23 years we have made companies better by placing great people.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B0FF6-A637-4C71-A736-49E28EEB9E2B}"/>
              </a:ext>
            </a:extLst>
          </p:cNvPr>
          <p:cNvSpPr/>
          <p:nvPr/>
        </p:nvSpPr>
        <p:spPr>
          <a:xfrm>
            <a:off x="990600" y="2743200"/>
            <a:ext cx="8534400" cy="2895600"/>
          </a:xfrm>
          <a:prstGeom prst="rect">
            <a:avLst/>
          </a:prstGeom>
          <a:noFill/>
          <a:ln w="38100">
            <a:solidFill>
              <a:srgbClr val="B8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E8DBB-1B44-4DA4-AF08-F9BA93FC5421}"/>
              </a:ext>
            </a:extLst>
          </p:cNvPr>
          <p:cNvSpPr/>
          <p:nvPr/>
        </p:nvSpPr>
        <p:spPr>
          <a:xfrm>
            <a:off x="838200" y="2514600"/>
            <a:ext cx="8839200" cy="3352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9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4339728"/>
            <a:ext cx="3140552" cy="738664"/>
          </a:xfrm>
        </p:spPr>
        <p:txBody>
          <a:bodyPr/>
          <a:lstStyle/>
          <a:p>
            <a:pPr algn="r"/>
            <a:r>
              <a:rPr lang="en-US" sz="2400" b="1" dirty="0"/>
              <a:t>We have four divisions: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CF5B4-E856-4508-85EF-B7C6EFFC7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9" t="23456" r="13800" b="45824"/>
          <a:stretch/>
        </p:blipFill>
        <p:spPr>
          <a:xfrm>
            <a:off x="7506297" y="5571956"/>
            <a:ext cx="787149" cy="58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869287-D62B-4E28-ACAC-AD416A2D0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7" b="22398"/>
          <a:stretch/>
        </p:blipFill>
        <p:spPr>
          <a:xfrm>
            <a:off x="5467350" y="5209822"/>
            <a:ext cx="1802898" cy="41944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D55692-0271-4C8C-A2AE-FC2782050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1" y="1580070"/>
            <a:ext cx="9081877" cy="51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5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7078663" cy="4401205"/>
          </a:xfrm>
        </p:spPr>
        <p:txBody>
          <a:bodyPr/>
          <a:lstStyle/>
          <a:p>
            <a:pPr algn="ctr"/>
            <a:r>
              <a:rPr lang="en-US" sz="9600" dirty="0"/>
              <a:t>Social Media</a:t>
            </a:r>
          </a:p>
          <a:p>
            <a:pPr algn="ctr"/>
            <a:endParaRPr lang="en-US" sz="2800" dirty="0"/>
          </a:p>
          <a:p>
            <a:pPr algn="ctr"/>
            <a:r>
              <a:rPr lang="en-US" sz="9600" dirty="0"/>
              <a:t> </a:t>
            </a:r>
            <a:r>
              <a:rPr lang="en-US" sz="6600" dirty="0"/>
              <a:t>AKA Personal Branding </a:t>
            </a:r>
          </a:p>
        </p:txBody>
      </p:sp>
    </p:spTree>
    <p:extLst>
      <p:ext uri="{BB962C8B-B14F-4D97-AF65-F5344CB8AC3E}">
        <p14:creationId xmlns:p14="http://schemas.microsoft.com/office/powerpoint/2010/main" val="48933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2"/>
          <p:cNvSpPr txBox="1"/>
          <p:nvPr/>
        </p:nvSpPr>
        <p:spPr>
          <a:xfrm>
            <a:off x="457200" y="106637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b="1" spc="70" dirty="0">
                <a:solidFill>
                  <a:srgbClr val="FFFFFF"/>
                </a:solidFill>
                <a:latin typeface="Arial"/>
                <a:cs typeface="Arial"/>
              </a:rPr>
              <a:t>How to be a LinkedIn Pro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1143000"/>
            <a:ext cx="8077200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10 tips when using LinkedIn</a:t>
            </a:r>
          </a:p>
          <a:p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Keep work history relevant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Share industry related content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Professional photo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Make your profile searchable with keywords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Add visuals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Use actual numbers and stats when you are able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Connect with recruiters and industry professionals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Use skill endorsements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Join groups and events that are related to your area of expertise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Summary should focus on all major achievements from relevant job experience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2" name="Picture 4" descr="Image result for linkedin expe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3000"/>
          <a:stretch/>
        </p:blipFill>
        <p:spPr bwMode="auto">
          <a:xfrm>
            <a:off x="6511195" y="1447800"/>
            <a:ext cx="27066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0795" y="5202674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OTHER SOCIAL MEDIA TIPS 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Just because your profile is private…doesn’t mean companies can’t find you.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Be cautious and aware of any content you share that may be controversial.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BB75FA-B41F-4732-9037-34E19BEA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5101173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5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905000"/>
            <a:ext cx="7078663" cy="4708981"/>
          </a:xfrm>
        </p:spPr>
        <p:txBody>
          <a:bodyPr/>
          <a:lstStyle/>
          <a:p>
            <a:pPr algn="ctr"/>
            <a:r>
              <a:rPr lang="en-US" sz="9600" dirty="0"/>
              <a:t>Job Search</a:t>
            </a:r>
          </a:p>
          <a:p>
            <a:pPr algn="ctr"/>
            <a:endParaRPr lang="en-US" sz="4800" dirty="0"/>
          </a:p>
          <a:p>
            <a:pPr algn="ctr"/>
            <a:r>
              <a:rPr lang="en-US" sz="9600" dirty="0"/>
              <a:t> </a:t>
            </a:r>
            <a:r>
              <a:rPr lang="en-US" sz="6600" dirty="0"/>
              <a:t>Here’s where to look…</a:t>
            </a:r>
          </a:p>
        </p:txBody>
      </p:sp>
    </p:spTree>
    <p:extLst>
      <p:ext uri="{BB962C8B-B14F-4D97-AF65-F5344CB8AC3E}">
        <p14:creationId xmlns:p14="http://schemas.microsoft.com/office/powerpoint/2010/main" val="165780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6600" y="2581276"/>
            <a:ext cx="1752600" cy="75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12"/>
          <p:cNvSpPr txBox="1"/>
          <p:nvPr/>
        </p:nvSpPr>
        <p:spPr>
          <a:xfrm>
            <a:off x="457200" y="106637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b="1" spc="70" dirty="0">
                <a:solidFill>
                  <a:srgbClr val="FFFFFF"/>
                </a:solidFill>
                <a:latin typeface="Arial"/>
                <a:cs typeface="Arial"/>
              </a:rPr>
              <a:t>The Where &amp; The How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807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9716" y="3124200"/>
            <a:ext cx="8224284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Utilize Job Search sites: </a:t>
            </a:r>
            <a:r>
              <a:rPr lang="en-US" sz="2200" dirty="0"/>
              <a:t>LinkedIn, CareerBuilder, Indeed, Monster, Simply Hired, NIRA, Great Insurance Jobs, Great Insurance Recruiters, SOA job board, etc.</a:t>
            </a:r>
          </a:p>
          <a:p>
            <a:endParaRPr lang="en-US" sz="2200" dirty="0"/>
          </a:p>
          <a:p>
            <a:r>
              <a:rPr lang="en-US" sz="2200" dirty="0"/>
              <a:t>Make sure that if you use an “upload resume” function that it formats your resume correctly…if not, DO IT MANUALLY.</a:t>
            </a:r>
          </a:p>
          <a:p>
            <a:endParaRPr lang="en-US" sz="2200" dirty="0"/>
          </a:p>
          <a:p>
            <a:r>
              <a:rPr lang="en-US" sz="2200" dirty="0"/>
              <a:t>Don’t forget your contact information and phone number!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13557"/>
            <a:ext cx="4114800" cy="1438275"/>
          </a:xfrm>
          <a:prstGeom prst="rect">
            <a:avLst/>
          </a:prstGeom>
        </p:spPr>
      </p:pic>
      <p:pic>
        <p:nvPicPr>
          <p:cNvPr id="3076" name="Picture 4" descr="Image result for contact inf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27690" r="6799" b="9159"/>
          <a:stretch/>
        </p:blipFill>
        <p:spPr bwMode="auto">
          <a:xfrm>
            <a:off x="7057344" y="6227605"/>
            <a:ext cx="2543856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4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6600" y="2581276"/>
            <a:ext cx="1752600" cy="75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12"/>
          <p:cNvSpPr txBox="1"/>
          <p:nvPr/>
        </p:nvSpPr>
        <p:spPr>
          <a:xfrm>
            <a:off x="457200" y="106637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b="1" spc="70" dirty="0">
                <a:solidFill>
                  <a:srgbClr val="FFFFFF"/>
                </a:solidFill>
                <a:latin typeface="Arial"/>
                <a:cs typeface="Arial"/>
              </a:rPr>
              <a:t>What are you looking for?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041079"/>
            <a:ext cx="7086600" cy="369024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FCAS vs. FSA?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Location?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Full-time or Internship?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Actuary or not?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6E52AE-C855-4F8F-9EF6-E8E42E63B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400800"/>
            <a:ext cx="1981200" cy="10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5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EB403-6CB2-453B-A46F-20BD71CB125F}"/>
              </a:ext>
            </a:extLst>
          </p:cNvPr>
          <p:cNvSpPr txBox="1"/>
          <p:nvPr/>
        </p:nvSpPr>
        <p:spPr>
          <a:xfrm>
            <a:off x="1371600" y="2041079"/>
            <a:ext cx="7239000" cy="36902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Exams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Actuarial software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Programming languages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Data science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8042FDF0-4AAF-4433-BCA9-5E517F70371E}"/>
              </a:ext>
            </a:extLst>
          </p:cNvPr>
          <p:cNvSpPr txBox="1"/>
          <p:nvPr/>
        </p:nvSpPr>
        <p:spPr>
          <a:xfrm>
            <a:off x="457200" y="106637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b="1" spc="70" dirty="0">
                <a:solidFill>
                  <a:srgbClr val="FFFFFF"/>
                </a:solidFill>
                <a:latin typeface="Arial"/>
                <a:cs typeface="Arial"/>
              </a:rPr>
              <a:t>What are you still learning?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CBF08F-B7FF-48E4-8C8A-37385DACC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400800"/>
            <a:ext cx="1981200" cy="10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46009</TotalTime>
  <Words>497</Words>
  <Application>Microsoft Office PowerPoint</Application>
  <PresentationFormat>Custom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Abadi Extra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Interview Tips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Owen</dc:creator>
  <cp:lastModifiedBy>Jason Baber</cp:lastModifiedBy>
  <cp:revision>140</cp:revision>
  <cp:lastPrinted>2017-02-15T16:47:38Z</cp:lastPrinted>
  <dcterms:created xsi:type="dcterms:W3CDTF">2016-06-24T08:00:48Z</dcterms:created>
  <dcterms:modified xsi:type="dcterms:W3CDTF">2019-11-04T17:56:34Z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2016-06-23T00:00:00Z</vt:filetime>
  </property>
  <property fmtid="{D5CDD505-2E9C-101B-9397-08002B2CF9AE}" pid="3" name="LastSaved">
    <vt:filetime>2016-06-24T00:00:00Z</vt:filetime>
  </property>
</Properties>
</file>